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6" r:id="rId1"/>
    <p:sldMasterId id="2147483920" r:id="rId2"/>
    <p:sldMasterId id="2147483945" r:id="rId3"/>
  </p:sldMasterIdLst>
  <p:notesMasterIdLst>
    <p:notesMasterId r:id="rId33"/>
  </p:notesMasterIdLst>
  <p:sldIdLst>
    <p:sldId id="256" r:id="rId4"/>
    <p:sldId id="257" r:id="rId5"/>
    <p:sldId id="600" r:id="rId6"/>
    <p:sldId id="599" r:id="rId7"/>
    <p:sldId id="628" r:id="rId8"/>
    <p:sldId id="258" r:id="rId9"/>
    <p:sldId id="586" r:id="rId10"/>
    <p:sldId id="264" r:id="rId11"/>
    <p:sldId id="665" r:id="rId12"/>
    <p:sldId id="629" r:id="rId13"/>
    <p:sldId id="265" r:id="rId14"/>
    <p:sldId id="659" r:id="rId15"/>
    <p:sldId id="660" r:id="rId16"/>
    <p:sldId id="661" r:id="rId17"/>
    <p:sldId id="662" r:id="rId18"/>
    <p:sldId id="663" r:id="rId19"/>
    <p:sldId id="664" r:id="rId20"/>
    <p:sldId id="315" r:id="rId21"/>
    <p:sldId id="666" r:id="rId22"/>
    <p:sldId id="602" r:id="rId23"/>
    <p:sldId id="669" r:id="rId24"/>
    <p:sldId id="670" r:id="rId25"/>
    <p:sldId id="458" r:id="rId26"/>
    <p:sldId id="667" r:id="rId27"/>
    <p:sldId id="482" r:id="rId28"/>
    <p:sldId id="668" r:id="rId29"/>
    <p:sldId id="479" r:id="rId30"/>
    <p:sldId id="643" r:id="rId31"/>
    <p:sldId id="64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zrath, Tara [KDA]" initials="L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76381" autoAdjust="0"/>
  </p:normalViewPr>
  <p:slideViewPr>
    <p:cSldViewPr snapToGrid="0">
      <p:cViewPr varScale="1">
        <p:scale>
          <a:sx n="87" d="100"/>
          <a:sy n="87" d="100"/>
        </p:scale>
        <p:origin x="1950" y="84"/>
      </p:cViewPr>
      <p:guideLst>
        <p:guide orient="horz" pos="2160"/>
        <p:guide pos="2880"/>
      </p:guideLst>
    </p:cSldViewPr>
  </p:slideViewPr>
  <p:outlineViewPr>
    <p:cViewPr>
      <p:scale>
        <a:sx n="33" d="100"/>
        <a:sy n="33" d="100"/>
      </p:scale>
      <p:origin x="0" y="-8832"/>
    </p:cViewPr>
  </p:outlineViewPr>
  <p:notesTextViewPr>
    <p:cViewPr>
      <p:scale>
        <a:sx n="3" d="2"/>
        <a:sy n="3" d="2"/>
      </p:scale>
      <p:origin x="0" y="0"/>
    </p:cViewPr>
  </p:notesTextViewPr>
  <p:sorterViewPr>
    <p:cViewPr varScale="1">
      <p:scale>
        <a:sx n="1" d="1"/>
        <a:sy n="1" d="1"/>
      </p:scale>
      <p:origin x="0" y="-7566"/>
    </p:cViewPr>
  </p:sorterViewPr>
  <p:notesViewPr>
    <p:cSldViewPr snapToGrid="0">
      <p:cViewPr varScale="1">
        <p:scale>
          <a:sx n="87" d="100"/>
          <a:sy n="87" d="100"/>
        </p:scale>
        <p:origin x="384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88CE4-602C-4F49-AB86-2557F3240091}" type="datetimeFigureOut">
              <a:rPr lang="en-US" smtClean="0"/>
              <a:t>6/8/2020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93324-1FE2-4790-99A9-33278E16D9D6}" type="slidenum">
              <a:rPr lang="en-US" smtClean="0"/>
              <a:t>‹#›</a:t>
            </a:fld>
            <a:endParaRPr lang="en-US" dirty="0"/>
          </a:p>
        </p:txBody>
      </p:sp>
    </p:spTree>
    <p:extLst>
      <p:ext uri="{BB962C8B-B14F-4D97-AF65-F5344CB8AC3E}">
        <p14:creationId xmlns:p14="http://schemas.microsoft.com/office/powerpoint/2010/main" val="427466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1</a:t>
            </a:fld>
            <a:endParaRPr lang="en-US" dirty="0"/>
          </a:p>
        </p:txBody>
      </p:sp>
    </p:spTree>
    <p:extLst>
      <p:ext uri="{BB962C8B-B14F-4D97-AF65-F5344CB8AC3E}">
        <p14:creationId xmlns:p14="http://schemas.microsoft.com/office/powerpoint/2010/main" val="254700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Talking</a:t>
            </a:r>
            <a:r>
              <a:rPr lang="en-US" baseline="0" dirty="0"/>
              <a:t> point: How we understand it to be, encourage feedback about flood problems and if we are understanding the flood routing properly.</a:t>
            </a:r>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10</a:t>
            </a:fld>
            <a:endParaRPr lang="en-US" dirty="0"/>
          </a:p>
        </p:txBody>
      </p:sp>
    </p:spTree>
    <p:extLst>
      <p:ext uri="{BB962C8B-B14F-4D97-AF65-F5344CB8AC3E}">
        <p14:creationId xmlns:p14="http://schemas.microsoft.com/office/powerpoint/2010/main" val="317285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Crosses railroad grade top elevation to south side of embankment</a:t>
            </a:r>
          </a:p>
        </p:txBody>
      </p:sp>
      <p:sp>
        <p:nvSpPr>
          <p:cNvPr id="4" name="Slide Number Placeholder 3"/>
          <p:cNvSpPr>
            <a:spLocks noGrp="1"/>
          </p:cNvSpPr>
          <p:nvPr>
            <p:ph type="sldNum" sz="quarter" idx="5"/>
          </p:nvPr>
        </p:nvSpPr>
        <p:spPr/>
        <p:txBody>
          <a:bodyPr/>
          <a:lstStyle/>
          <a:p>
            <a:fld id="{61093324-1FE2-4790-99A9-33278E16D9D6}" type="slidenum">
              <a:rPr lang="en-US" smtClean="0"/>
              <a:t>11</a:t>
            </a:fld>
            <a:endParaRPr lang="en-US" dirty="0"/>
          </a:p>
        </p:txBody>
      </p:sp>
    </p:spTree>
    <p:extLst>
      <p:ext uri="{BB962C8B-B14F-4D97-AF65-F5344CB8AC3E}">
        <p14:creationId xmlns:p14="http://schemas.microsoft.com/office/powerpoint/2010/main" val="87122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12</a:t>
            </a:fld>
            <a:endParaRPr lang="en-US" dirty="0"/>
          </a:p>
        </p:txBody>
      </p:sp>
    </p:spTree>
    <p:extLst>
      <p:ext uri="{BB962C8B-B14F-4D97-AF65-F5344CB8AC3E}">
        <p14:creationId xmlns:p14="http://schemas.microsoft.com/office/powerpoint/2010/main" val="87122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13</a:t>
            </a:fld>
            <a:endParaRPr lang="en-US" dirty="0"/>
          </a:p>
        </p:txBody>
      </p:sp>
    </p:spTree>
    <p:extLst>
      <p:ext uri="{BB962C8B-B14F-4D97-AF65-F5344CB8AC3E}">
        <p14:creationId xmlns:p14="http://schemas.microsoft.com/office/powerpoint/2010/main" val="871228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Talking</a:t>
            </a:r>
            <a:r>
              <a:rPr lang="en-US" baseline="0" dirty="0"/>
              <a:t> point: How we understand it to be, encourage feedback about flood problems and if we are understanding the flood routing properly.</a:t>
            </a:r>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14</a:t>
            </a:fld>
            <a:endParaRPr lang="en-US" dirty="0"/>
          </a:p>
        </p:txBody>
      </p:sp>
    </p:spTree>
    <p:extLst>
      <p:ext uri="{BB962C8B-B14F-4D97-AF65-F5344CB8AC3E}">
        <p14:creationId xmlns:p14="http://schemas.microsoft.com/office/powerpoint/2010/main" val="3172856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15</a:t>
            </a:fld>
            <a:endParaRPr lang="en-US" dirty="0"/>
          </a:p>
        </p:txBody>
      </p:sp>
    </p:spTree>
    <p:extLst>
      <p:ext uri="{BB962C8B-B14F-4D97-AF65-F5344CB8AC3E}">
        <p14:creationId xmlns:p14="http://schemas.microsoft.com/office/powerpoint/2010/main" val="3172856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Left caption blank to ask where this picture is taken</a:t>
            </a:r>
          </a:p>
        </p:txBody>
      </p:sp>
      <p:sp>
        <p:nvSpPr>
          <p:cNvPr id="4" name="Slide Number Placeholder 3"/>
          <p:cNvSpPr>
            <a:spLocks noGrp="1"/>
          </p:cNvSpPr>
          <p:nvPr>
            <p:ph type="sldNum" sz="quarter" idx="10"/>
          </p:nvPr>
        </p:nvSpPr>
        <p:spPr/>
        <p:txBody>
          <a:bodyPr/>
          <a:lstStyle/>
          <a:p>
            <a:fld id="{61093324-1FE2-4790-99A9-33278E16D9D6}" type="slidenum">
              <a:rPr lang="en-US" smtClean="0"/>
              <a:t>16</a:t>
            </a:fld>
            <a:endParaRPr lang="en-US" dirty="0"/>
          </a:p>
        </p:txBody>
      </p:sp>
    </p:spTree>
    <p:extLst>
      <p:ext uri="{BB962C8B-B14F-4D97-AF65-F5344CB8AC3E}">
        <p14:creationId xmlns:p14="http://schemas.microsoft.com/office/powerpoint/2010/main" val="317285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caption blank to ask where this picture is taken</a:t>
            </a:r>
          </a:p>
        </p:txBody>
      </p:sp>
      <p:sp>
        <p:nvSpPr>
          <p:cNvPr id="4" name="Slide Number Placeholder 3"/>
          <p:cNvSpPr>
            <a:spLocks noGrp="1"/>
          </p:cNvSpPr>
          <p:nvPr>
            <p:ph type="sldNum" sz="quarter" idx="10"/>
          </p:nvPr>
        </p:nvSpPr>
        <p:spPr/>
        <p:txBody>
          <a:bodyPr/>
          <a:lstStyle/>
          <a:p>
            <a:fld id="{61093324-1FE2-4790-99A9-33278E16D9D6}" type="slidenum">
              <a:rPr lang="en-US" smtClean="0"/>
              <a:t>17</a:t>
            </a:fld>
            <a:endParaRPr lang="en-US" dirty="0"/>
          </a:p>
        </p:txBody>
      </p:sp>
    </p:spTree>
    <p:extLst>
      <p:ext uri="{BB962C8B-B14F-4D97-AF65-F5344CB8AC3E}">
        <p14:creationId xmlns:p14="http://schemas.microsoft.com/office/powerpoint/2010/main" val="317285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types of data we would like to know</a:t>
            </a:r>
            <a:r>
              <a:rPr lang="en-US" baseline="0" dirty="0"/>
              <a:t> to help assist the community. We want to try our best to understand the magnitude of the recent floods they have experienced.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93324-1FE2-4790-99A9-33278E16D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4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93324-1FE2-4790-99A9-33278E16D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67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a:t>
            </a:fld>
            <a:endParaRPr lang="en-US" dirty="0"/>
          </a:p>
        </p:txBody>
      </p:sp>
    </p:spTree>
    <p:extLst>
      <p:ext uri="{BB962C8B-B14F-4D97-AF65-F5344CB8AC3E}">
        <p14:creationId xmlns:p14="http://schemas.microsoft.com/office/powerpoint/2010/main" val="3424176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Each mitigation action listed could involve various scenarios. (Example: Improve conveyance with different sized culverts or channels)</a:t>
            </a:r>
          </a:p>
        </p:txBody>
      </p:sp>
      <p:sp>
        <p:nvSpPr>
          <p:cNvPr id="4" name="Slide Number Placeholder 3"/>
          <p:cNvSpPr>
            <a:spLocks noGrp="1"/>
          </p:cNvSpPr>
          <p:nvPr>
            <p:ph type="sldNum" sz="quarter" idx="5"/>
          </p:nvPr>
        </p:nvSpPr>
        <p:spPr/>
        <p:txBody>
          <a:bodyPr/>
          <a:lstStyle/>
          <a:p>
            <a:fld id="{61093324-1FE2-4790-99A9-33278E16D9D6}" type="slidenum">
              <a:rPr lang="en-US" smtClean="0"/>
              <a:t>20</a:t>
            </a:fld>
            <a:endParaRPr lang="en-US" dirty="0"/>
          </a:p>
        </p:txBody>
      </p:sp>
    </p:spTree>
    <p:extLst>
      <p:ext uri="{BB962C8B-B14F-4D97-AF65-F5344CB8AC3E}">
        <p14:creationId xmlns:p14="http://schemas.microsoft.com/office/powerpoint/2010/main" val="1832867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Relying on Discussion for these slides. Basic graphics highlighting area of possible improvements.</a:t>
            </a:r>
          </a:p>
        </p:txBody>
      </p:sp>
      <p:sp>
        <p:nvSpPr>
          <p:cNvPr id="4" name="Slide Number Placeholder 3"/>
          <p:cNvSpPr>
            <a:spLocks noGrp="1"/>
          </p:cNvSpPr>
          <p:nvPr>
            <p:ph type="sldNum" sz="quarter" idx="10"/>
          </p:nvPr>
        </p:nvSpPr>
        <p:spPr/>
        <p:txBody>
          <a:bodyPr/>
          <a:lstStyle/>
          <a:p>
            <a:fld id="{61093324-1FE2-4790-99A9-33278E16D9D6}" type="slidenum">
              <a:rPr lang="en-US" smtClean="0"/>
              <a:t>21</a:t>
            </a:fld>
            <a:endParaRPr lang="en-US" dirty="0"/>
          </a:p>
        </p:txBody>
      </p:sp>
    </p:spTree>
    <p:extLst>
      <p:ext uri="{BB962C8B-B14F-4D97-AF65-F5344CB8AC3E}">
        <p14:creationId xmlns:p14="http://schemas.microsoft.com/office/powerpoint/2010/main" val="354534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Relying on Discussion for these slides. Basic graphics highlighting area of possible improvements.</a:t>
            </a:r>
          </a:p>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22</a:t>
            </a:fld>
            <a:endParaRPr lang="en-US" dirty="0"/>
          </a:p>
        </p:txBody>
      </p:sp>
    </p:spTree>
    <p:extLst>
      <p:ext uri="{BB962C8B-B14F-4D97-AF65-F5344CB8AC3E}">
        <p14:creationId xmlns:p14="http://schemas.microsoft.com/office/powerpoint/2010/main" val="2388808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23</a:t>
            </a:fld>
            <a:endParaRPr lang="en-US" dirty="0"/>
          </a:p>
        </p:txBody>
      </p:sp>
    </p:spTree>
    <p:extLst>
      <p:ext uri="{BB962C8B-B14F-4D97-AF65-F5344CB8AC3E}">
        <p14:creationId xmlns:p14="http://schemas.microsoft.com/office/powerpoint/2010/main" val="1170504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93324-1FE2-4790-99A9-33278E16D9D6}" type="slidenum">
              <a:rPr lang="en-US" smtClean="0"/>
              <a:t>24</a:t>
            </a:fld>
            <a:endParaRPr lang="en-US" dirty="0"/>
          </a:p>
        </p:txBody>
      </p:sp>
    </p:spTree>
    <p:extLst>
      <p:ext uri="{BB962C8B-B14F-4D97-AF65-F5344CB8AC3E}">
        <p14:creationId xmlns:p14="http://schemas.microsoft.com/office/powerpoint/2010/main" val="170782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25</a:t>
            </a:fld>
            <a:endParaRPr lang="en-US" dirty="0"/>
          </a:p>
        </p:txBody>
      </p:sp>
    </p:spTree>
    <p:extLst>
      <p:ext uri="{BB962C8B-B14F-4D97-AF65-F5344CB8AC3E}">
        <p14:creationId xmlns:p14="http://schemas.microsoft.com/office/powerpoint/2010/main" val="3300178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26</a:t>
            </a:fld>
            <a:endParaRPr lang="en-US" dirty="0"/>
          </a:p>
        </p:txBody>
      </p:sp>
    </p:spTree>
    <p:extLst>
      <p:ext uri="{BB962C8B-B14F-4D97-AF65-F5344CB8AC3E}">
        <p14:creationId xmlns:p14="http://schemas.microsoft.com/office/powerpoint/2010/main" val="330017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27</a:t>
            </a:fld>
            <a:endParaRPr lang="en-US" dirty="0"/>
          </a:p>
        </p:txBody>
      </p:sp>
    </p:spTree>
    <p:extLst>
      <p:ext uri="{BB962C8B-B14F-4D97-AF65-F5344CB8AC3E}">
        <p14:creationId xmlns:p14="http://schemas.microsoft.com/office/powerpoint/2010/main" val="3300178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28</a:t>
            </a:fld>
            <a:endParaRPr lang="en-US" dirty="0"/>
          </a:p>
        </p:txBody>
      </p:sp>
    </p:spTree>
    <p:extLst>
      <p:ext uri="{BB962C8B-B14F-4D97-AF65-F5344CB8AC3E}">
        <p14:creationId xmlns:p14="http://schemas.microsoft.com/office/powerpoint/2010/main" val="2121491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29</a:t>
            </a:fld>
            <a:endParaRPr lang="en-US" dirty="0"/>
          </a:p>
        </p:txBody>
      </p:sp>
    </p:spTree>
    <p:extLst>
      <p:ext uri="{BB962C8B-B14F-4D97-AF65-F5344CB8AC3E}">
        <p14:creationId xmlns:p14="http://schemas.microsoft.com/office/powerpoint/2010/main" val="390352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 Given that we all have “co-workers” at home, pets, doorbells being rung, etc., we’ll just say up front that we understand! Hopefully these rules of the road will help minimize background noises somewhat, so we can focus on what we want to talk through today.</a:t>
            </a:r>
          </a:p>
        </p:txBody>
      </p:sp>
      <p:sp>
        <p:nvSpPr>
          <p:cNvPr id="4" name="Slide Number Placeholder 3"/>
          <p:cNvSpPr>
            <a:spLocks noGrp="1"/>
          </p:cNvSpPr>
          <p:nvPr>
            <p:ph type="sldNum" sz="quarter" idx="5"/>
          </p:nvPr>
        </p:nvSpPr>
        <p:spPr/>
        <p:txBody>
          <a:bodyPr/>
          <a:lstStyle/>
          <a:p>
            <a:fld id="{61093324-1FE2-4790-99A9-33278E16D9D6}" type="slidenum">
              <a:rPr lang="en-US" smtClean="0"/>
              <a:t>3</a:t>
            </a:fld>
            <a:endParaRPr lang="en-US" dirty="0"/>
          </a:p>
        </p:txBody>
      </p:sp>
    </p:spTree>
    <p:extLst>
      <p:ext uri="{BB962C8B-B14F-4D97-AF65-F5344CB8AC3E}">
        <p14:creationId xmlns:p14="http://schemas.microsoft.com/office/powerpoint/2010/main" val="4294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93324-1FE2-4790-99A9-33278E16D9D6}" type="slidenum">
              <a:rPr lang="en-US" smtClean="0"/>
              <a:t>4</a:t>
            </a:fld>
            <a:endParaRPr lang="en-US" dirty="0"/>
          </a:p>
        </p:txBody>
      </p:sp>
    </p:spTree>
    <p:extLst>
      <p:ext uri="{BB962C8B-B14F-4D97-AF65-F5344CB8AC3E}">
        <p14:creationId xmlns:p14="http://schemas.microsoft.com/office/powerpoint/2010/main" val="111482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5</a:t>
            </a:fld>
            <a:endParaRPr lang="en-US" dirty="0"/>
          </a:p>
        </p:txBody>
      </p:sp>
    </p:spTree>
    <p:extLst>
      <p:ext uri="{BB962C8B-B14F-4D97-AF65-F5344CB8AC3E}">
        <p14:creationId xmlns:p14="http://schemas.microsoft.com/office/powerpoint/2010/main" val="261343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6</a:t>
            </a:fld>
            <a:endParaRPr lang="en-US" dirty="0"/>
          </a:p>
        </p:txBody>
      </p:sp>
    </p:spTree>
    <p:extLst>
      <p:ext uri="{BB962C8B-B14F-4D97-AF65-F5344CB8AC3E}">
        <p14:creationId xmlns:p14="http://schemas.microsoft.com/office/powerpoint/2010/main" val="172817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93324-1FE2-4790-99A9-33278E16D9D6}" type="slidenum">
              <a:rPr lang="en-US" smtClean="0"/>
              <a:t>7</a:t>
            </a:fld>
            <a:endParaRPr lang="en-US" dirty="0"/>
          </a:p>
        </p:txBody>
      </p:sp>
    </p:spTree>
    <p:extLst>
      <p:ext uri="{BB962C8B-B14F-4D97-AF65-F5344CB8AC3E}">
        <p14:creationId xmlns:p14="http://schemas.microsoft.com/office/powerpoint/2010/main" val="174508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1093324-1FE2-4790-99A9-33278E16D9D6}" type="slidenum">
              <a:rPr lang="en-US" smtClean="0"/>
              <a:t>8</a:t>
            </a:fld>
            <a:endParaRPr lang="en-US" dirty="0"/>
          </a:p>
        </p:txBody>
      </p:sp>
    </p:spTree>
    <p:extLst>
      <p:ext uri="{BB962C8B-B14F-4D97-AF65-F5344CB8AC3E}">
        <p14:creationId xmlns:p14="http://schemas.microsoft.com/office/powerpoint/2010/main" val="272718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93324-1FE2-4790-99A9-33278E16D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67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4"/>
            <a:ext cx="5826719"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7" y="4050835"/>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3012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328809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600" y="4470400"/>
            <a:ext cx="6347715"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3" y="790379"/>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554633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600" y="1931989"/>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527448"/>
            <a:ext cx="6347715" cy="1513915"/>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42810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600" y="4527448"/>
            <a:ext cx="6347715" cy="1513915"/>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3" y="790379"/>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264640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600" y="4527448"/>
            <a:ext cx="6347715" cy="1513915"/>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399710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515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1"/>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1"/>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2459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1">
    <p:bg>
      <p:bgPr>
        <a:gradFill>
          <a:gsLst>
            <a:gs pos="0">
              <a:srgbClr val="4C4C4C">
                <a:lumMod val="98000"/>
                <a:lumOff val="2000"/>
              </a:srgbClr>
            </a:gs>
            <a:gs pos="50000">
              <a:srgbClr val="262626">
                <a:lumMod val="97000"/>
                <a:lumOff val="3000"/>
              </a:srgbClr>
            </a:gs>
            <a:gs pos="100000">
              <a:srgbClr val="000000"/>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866" y="466191"/>
            <a:ext cx="1645920" cy="300205"/>
          </a:xfrm>
          <a:prstGeom prst="rect">
            <a:avLst/>
          </a:prstGeom>
        </p:spPr>
      </p:pic>
      <p:sp>
        <p:nvSpPr>
          <p:cNvPr id="2" name="Title 1"/>
          <p:cNvSpPr>
            <a:spLocks noGrp="1"/>
          </p:cNvSpPr>
          <p:nvPr>
            <p:ph type="ctrTitle"/>
          </p:nvPr>
        </p:nvSpPr>
        <p:spPr>
          <a:xfrm>
            <a:off x="685800" y="1143001"/>
            <a:ext cx="6858000" cy="2366963"/>
          </a:xfrm>
        </p:spPr>
        <p:txBody>
          <a:bodyPr anchor="b">
            <a:normAutofit/>
          </a:bodyPr>
          <a:lstStyle>
            <a:lvl1pPr algn="l">
              <a:defRPr sz="4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602037"/>
            <a:ext cx="6858000" cy="1655763"/>
          </a:xfrm>
        </p:spPr>
        <p:txBody>
          <a:bodyPr/>
          <a:lstStyle>
            <a:lvl1pPr marL="0" indent="0" algn="l">
              <a:buNone/>
              <a:defRPr sz="1800">
                <a:solidFill>
                  <a:schemeClr val="bg1"/>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685800" y="6435600"/>
            <a:ext cx="1851660" cy="182880"/>
          </a:xfrm>
          <a:prstGeom prst="rect">
            <a:avLst/>
          </a:prstGeom>
        </p:spPr>
        <p:txBody>
          <a:bodyPr/>
          <a:lstStyle>
            <a:lvl1pPr>
              <a:defRPr>
                <a:solidFill>
                  <a:schemeClr val="bg1"/>
                </a:solidFill>
              </a:defRPr>
            </a:lvl1pPr>
          </a:lstStyle>
          <a:p>
            <a:pPr defTabSz="914269"/>
            <a:r>
              <a:rPr lang="en-US">
                <a:solidFill>
                  <a:srgbClr val="FFFFFF"/>
                </a:solidFill>
              </a:rPr>
              <a:t>Presentation Title</a:t>
            </a:r>
            <a:endParaRPr lang="en-US" dirty="0">
              <a:solidFill>
                <a:srgbClr val="FFFFFF"/>
              </a:solidFill>
            </a:endParaRPr>
          </a:p>
        </p:txBody>
      </p:sp>
    </p:spTree>
    <p:extLst>
      <p:ext uri="{BB962C8B-B14F-4D97-AF65-F5344CB8AC3E}">
        <p14:creationId xmlns:p14="http://schemas.microsoft.com/office/powerpoint/2010/main" val="212711430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2">
    <p:bg>
      <p:bgPr>
        <a:gradFill>
          <a:gsLst>
            <a:gs pos="0">
              <a:srgbClr val="4C4C4C">
                <a:lumMod val="98000"/>
                <a:lumOff val="2000"/>
              </a:srgbClr>
            </a:gs>
            <a:gs pos="50000">
              <a:srgbClr val="262626">
                <a:lumMod val="97000"/>
                <a:lumOff val="3000"/>
              </a:srgbClr>
            </a:gs>
            <a:gs pos="100000">
              <a:srgbClr val="000000"/>
            </a:gs>
          </a:gsLst>
          <a:lin ang="5400000" scaled="0"/>
        </a:gradFill>
        <a:effectLst/>
      </p:bgPr>
    </p:bg>
    <p:spTree>
      <p:nvGrpSpPr>
        <p:cNvPr id="1" name=""/>
        <p:cNvGrpSpPr/>
        <p:nvPr/>
      </p:nvGrpSpPr>
      <p:grpSpPr>
        <a:xfrm>
          <a:off x="0" y="0"/>
          <a:ext cx="0" cy="0"/>
          <a:chOff x="0" y="0"/>
          <a:chExt cx="0" cy="0"/>
        </a:xfrm>
      </p:grpSpPr>
      <p:sp>
        <p:nvSpPr>
          <p:cNvPr id="6" name="Picture Placeholder 10"/>
          <p:cNvSpPr>
            <a:spLocks noGrp="1"/>
          </p:cNvSpPr>
          <p:nvPr>
            <p:ph type="pic" sz="quarter" idx="13" hasCustomPrompt="1"/>
          </p:nvPr>
        </p:nvSpPr>
        <p:spPr>
          <a:xfrm>
            <a:off x="1" y="5"/>
            <a:ext cx="9131024" cy="6853239"/>
          </a:xfrm>
          <a:prstGeom prst="rect">
            <a:avLst/>
          </a:prstGeom>
          <a:solidFill>
            <a:srgbClr val="333333"/>
          </a:solidFill>
        </p:spPr>
        <p:txBody>
          <a:bodyPr anchor="ctr"/>
          <a:lstStyle>
            <a:lvl1pPr marL="0" indent="0" algn="ctr">
              <a:buNone/>
              <a:defRPr>
                <a:solidFill>
                  <a:schemeClr val="tx1"/>
                </a:solidFill>
              </a:defRPr>
            </a:lvl1pPr>
          </a:lstStyle>
          <a:p>
            <a:r>
              <a:rPr lang="en-US" dirty="0"/>
              <a:t>Click the icon to add an image  </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866" y="466191"/>
            <a:ext cx="1645920" cy="300205"/>
          </a:xfrm>
          <a:prstGeom prst="rect">
            <a:avLst/>
          </a:prstGeom>
        </p:spPr>
      </p:pic>
      <p:sp>
        <p:nvSpPr>
          <p:cNvPr id="2" name="Title 1"/>
          <p:cNvSpPr>
            <a:spLocks noGrp="1"/>
          </p:cNvSpPr>
          <p:nvPr>
            <p:ph type="ctrTitle"/>
          </p:nvPr>
        </p:nvSpPr>
        <p:spPr>
          <a:xfrm>
            <a:off x="685800" y="1143001"/>
            <a:ext cx="6858000" cy="2366963"/>
          </a:xfrm>
        </p:spPr>
        <p:txBody>
          <a:bodyPr anchor="b">
            <a:normAutofit/>
          </a:bodyPr>
          <a:lstStyle>
            <a:lvl1pPr algn="l">
              <a:defRPr sz="4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602037"/>
            <a:ext cx="6858000" cy="1655763"/>
          </a:xfrm>
        </p:spPr>
        <p:txBody>
          <a:bodyPr/>
          <a:lstStyle>
            <a:lvl1pPr marL="0" indent="0" algn="l">
              <a:buNone/>
              <a:defRPr sz="1800">
                <a:solidFill>
                  <a:schemeClr val="bg1"/>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Footer Placeholder 4"/>
          <p:cNvSpPr>
            <a:spLocks noGrp="1"/>
          </p:cNvSpPr>
          <p:nvPr>
            <p:ph type="ftr" sz="quarter" idx="11"/>
          </p:nvPr>
        </p:nvSpPr>
        <p:spPr>
          <a:xfrm>
            <a:off x="685800" y="6435600"/>
            <a:ext cx="1851660" cy="182880"/>
          </a:xfrm>
          <a:prstGeom prst="rect">
            <a:avLst/>
          </a:prstGeom>
        </p:spPr>
        <p:txBody>
          <a:bodyPr/>
          <a:lstStyle>
            <a:lvl1pPr>
              <a:defRPr>
                <a:solidFill>
                  <a:schemeClr val="bg1"/>
                </a:solidFill>
              </a:defRPr>
            </a:lvl1pPr>
          </a:lstStyle>
          <a:p>
            <a:pPr defTabSz="914269"/>
            <a:r>
              <a:rPr lang="en-US">
                <a:solidFill>
                  <a:srgbClr val="FFFFFF"/>
                </a:solidFill>
              </a:rPr>
              <a:t>Presentation Title</a:t>
            </a:r>
            <a:endParaRPr lang="en-US" dirty="0">
              <a:solidFill>
                <a:srgbClr val="FFFFFF"/>
              </a:solidFill>
            </a:endParaRPr>
          </a:p>
        </p:txBody>
      </p:sp>
    </p:spTree>
    <p:extLst>
      <p:ext uri="{BB962C8B-B14F-4D97-AF65-F5344CB8AC3E}">
        <p14:creationId xmlns:p14="http://schemas.microsoft.com/office/powerpoint/2010/main" val="605917548"/>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3">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6858000" cy="2366963"/>
          </a:xfrm>
        </p:spPr>
        <p:txBody>
          <a:bodyPr anchor="b">
            <a:normAutofit/>
          </a:bodyPr>
          <a:lstStyle>
            <a:lvl1pPr algn="l">
              <a:defRPr sz="4100"/>
            </a:lvl1pPr>
          </a:lstStyle>
          <a:p>
            <a:r>
              <a:rPr lang="en-US"/>
              <a:t>Click to edit Master title style</a:t>
            </a:r>
            <a:endParaRPr lang="en-US" dirty="0"/>
          </a:p>
        </p:txBody>
      </p:sp>
      <p:sp>
        <p:nvSpPr>
          <p:cNvPr id="3" name="Subtitle 2"/>
          <p:cNvSpPr>
            <a:spLocks noGrp="1"/>
          </p:cNvSpPr>
          <p:nvPr>
            <p:ph type="subTitle" idx="1"/>
          </p:nvPr>
        </p:nvSpPr>
        <p:spPr>
          <a:xfrm>
            <a:off x="685800" y="3602037"/>
            <a:ext cx="6858000" cy="1655763"/>
          </a:xfrm>
        </p:spPr>
        <p:txBody>
          <a:bodyPr/>
          <a:lstStyle>
            <a:lvl1pPr marL="0" indent="0" algn="l">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609" y="466191"/>
            <a:ext cx="1645920" cy="300205"/>
          </a:xfrm>
          <a:prstGeom prst="rect">
            <a:avLst/>
          </a:prstGeom>
        </p:spPr>
      </p:pic>
      <p:sp>
        <p:nvSpPr>
          <p:cNvPr id="6" name="Footer Placeholder 4"/>
          <p:cNvSpPr>
            <a:spLocks noGrp="1"/>
          </p:cNvSpPr>
          <p:nvPr>
            <p:ph type="ftr" sz="quarter" idx="11"/>
          </p:nvPr>
        </p:nvSpPr>
        <p:spPr>
          <a:xfrm>
            <a:off x="685800" y="6435600"/>
            <a:ext cx="1851660" cy="182880"/>
          </a:xfrm>
          <a:prstGeom prst="rect">
            <a:avLst/>
          </a:prstGeom>
        </p:spPr>
        <p:txBody>
          <a:bodyPr/>
          <a:lstStyle>
            <a:lvl1pPr>
              <a:defRPr>
                <a:solidFill>
                  <a:schemeClr val="tx1"/>
                </a:solidFill>
              </a:defRPr>
            </a:lvl1pPr>
          </a:lstStyle>
          <a:p>
            <a:pPr defTabSz="914269"/>
            <a:r>
              <a:rPr lang="en-US">
                <a:solidFill>
                  <a:srgbClr val="000000"/>
                </a:solidFill>
              </a:rPr>
              <a:t>Presentation Title</a:t>
            </a:r>
            <a:endParaRPr lang="en-US" dirty="0">
              <a:solidFill>
                <a:srgbClr val="000000"/>
              </a:solidFill>
            </a:endParaRPr>
          </a:p>
        </p:txBody>
      </p:sp>
    </p:spTree>
    <p:extLst>
      <p:ext uri="{BB962C8B-B14F-4D97-AF65-F5344CB8AC3E}">
        <p14:creationId xmlns:p14="http://schemas.microsoft.com/office/powerpoint/2010/main" val="298847664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219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bIns="0"/>
          <a:lstStyle>
            <a:lvl1pPr marL="274320" indent="-274320">
              <a:lnSpc>
                <a:spcPct val="100000"/>
              </a:lnSpc>
              <a:defRPr sz="1800"/>
            </a:lvl1pPr>
            <a:lvl2pPr marL="457200">
              <a:lnSpc>
                <a:spcPct val="100000"/>
              </a:lnSpc>
              <a:spcBef>
                <a:spcPts val="300"/>
              </a:spcBef>
              <a:defRPr sz="1700"/>
            </a:lvl2pPr>
            <a:lvl3pPr marL="640080">
              <a:lnSpc>
                <a:spcPct val="100000"/>
              </a:lnSpc>
              <a:spcBef>
                <a:spcPts val="300"/>
              </a:spcBef>
              <a:defRPr sz="1500"/>
            </a:lvl3pPr>
            <a:lvl4pPr marL="822960" indent="-137160">
              <a:lnSpc>
                <a:spcPct val="100000"/>
              </a:lnSpc>
              <a:spcBef>
                <a:spcPts val="300"/>
              </a:spcBef>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084912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155193"/>
            <a:ext cx="4057650" cy="4351339"/>
          </a:xfrm>
        </p:spPr>
        <p:txBody>
          <a:bodyPr tIns="0" bIns="0"/>
          <a:lstStyle>
            <a:lvl1pPr>
              <a:defRPr sz="1800"/>
            </a:lvl1pPr>
            <a:lvl2pPr marL="342900" indent="-137160">
              <a:spcBef>
                <a:spcPts val="300"/>
              </a:spcBef>
              <a:defRPr sz="1700"/>
            </a:lvl2pPr>
            <a:lvl3pPr marL="466344" indent="-137160">
              <a:defRPr sz="1500"/>
            </a:lvl3pPr>
            <a:lvl4pPr marL="651450" indent="-137160">
              <a:defRPr sz="1500"/>
            </a:lvl4pPr>
            <a:lvl5pPr marL="788594" indent="-13716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743452" y="1155193"/>
            <a:ext cx="4056459" cy="4351339"/>
          </a:xfrm>
        </p:spPr>
        <p:txBody>
          <a:bodyPr tIns="0" bIns="0"/>
          <a:lstStyle>
            <a:lvl2pPr>
              <a:spcBef>
                <a:spcPts val="300"/>
              </a:spcBef>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1"/>
          </p:nvPr>
        </p:nvSpPr>
        <p:spPr>
          <a:xfrm>
            <a:off x="346878" y="6428075"/>
            <a:ext cx="456155" cy="185085"/>
          </a:xfrm>
          <a:prstGeom prst="rect">
            <a:avLst/>
          </a:prstGeom>
        </p:spPr>
        <p:txBody>
          <a:bodyPr/>
          <a:lstStyle/>
          <a:p>
            <a:pPr defTabSz="914269"/>
            <a:r>
              <a:rPr lang="en-US">
                <a:solidFill>
                  <a:srgbClr val="000000"/>
                </a:solidFill>
              </a:rPr>
              <a:t>Page </a:t>
            </a:r>
            <a:fld id="{292FEF09-04D1-447B-9F98-7000E0D5D333}" type="slidenum">
              <a:rPr lang="en-US" smtClean="0">
                <a:solidFill>
                  <a:srgbClr val="000000"/>
                </a:solidFill>
              </a:rPr>
              <a:pPr defTabSz="914269"/>
              <a:t>‹#›</a:t>
            </a:fld>
            <a:endParaRPr lang="en-US" dirty="0">
              <a:solidFill>
                <a:srgbClr val="000000"/>
              </a:solidFill>
            </a:endParaRPr>
          </a:p>
        </p:txBody>
      </p:sp>
      <p:sp>
        <p:nvSpPr>
          <p:cNvPr id="5" name="Footer Placeholder 4"/>
          <p:cNvSpPr>
            <a:spLocks noGrp="1"/>
          </p:cNvSpPr>
          <p:nvPr>
            <p:ph type="ftr" sz="quarter" idx="12"/>
          </p:nvPr>
        </p:nvSpPr>
        <p:spPr>
          <a:xfrm>
            <a:off x="2555081" y="6430279"/>
            <a:ext cx="4046220" cy="182880"/>
          </a:xfrm>
          <a:prstGeom prst="rect">
            <a:avLst/>
          </a:prstGeom>
        </p:spPr>
        <p:txBody>
          <a:bodyPr/>
          <a:lstStyle/>
          <a:p>
            <a:pPr defTabSz="914269"/>
            <a:r>
              <a:rPr lang="en-US">
                <a:solidFill>
                  <a:srgbClr val="000000"/>
                </a:solidFill>
              </a:rPr>
              <a:t>Presentation Title</a:t>
            </a:r>
            <a:endParaRPr lang="en-US" dirty="0">
              <a:solidFill>
                <a:srgbClr val="000000"/>
              </a:solidFill>
            </a:endParaRPr>
          </a:p>
        </p:txBody>
      </p:sp>
    </p:spTree>
    <p:extLst>
      <p:ext uri="{BB962C8B-B14F-4D97-AF65-F5344CB8AC3E}">
        <p14:creationId xmlns:p14="http://schemas.microsoft.com/office/powerpoint/2010/main" val="2618634369"/>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6876" y="1152144"/>
            <a:ext cx="4065270" cy="823912"/>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346876" y="1966914"/>
            <a:ext cx="40652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744644" y="1152144"/>
            <a:ext cx="4056459" cy="823912"/>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44644" y="1966914"/>
            <a:ext cx="40564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a:xfrm>
            <a:off x="346876" y="-4589"/>
            <a:ext cx="8452724" cy="1147589"/>
          </a:xfrm>
        </p:spPr>
        <p:txBody>
          <a:bodyPr/>
          <a:lstStyle/>
          <a:p>
            <a:r>
              <a:rPr lang="en-US"/>
              <a:t>Click to edit Master title style</a:t>
            </a:r>
            <a:endParaRPr lang="en-US" dirty="0"/>
          </a:p>
        </p:txBody>
      </p:sp>
      <p:sp>
        <p:nvSpPr>
          <p:cNvPr id="12" name="Slide Number Placeholder 11"/>
          <p:cNvSpPr>
            <a:spLocks noGrp="1"/>
          </p:cNvSpPr>
          <p:nvPr>
            <p:ph type="sldNum" sz="quarter" idx="11"/>
          </p:nvPr>
        </p:nvSpPr>
        <p:spPr>
          <a:xfrm>
            <a:off x="346878" y="6428075"/>
            <a:ext cx="456155" cy="185085"/>
          </a:xfrm>
          <a:prstGeom prst="rect">
            <a:avLst/>
          </a:prstGeom>
        </p:spPr>
        <p:txBody>
          <a:bodyPr/>
          <a:lstStyle/>
          <a:p>
            <a:pPr defTabSz="914269"/>
            <a:r>
              <a:rPr lang="en-US">
                <a:solidFill>
                  <a:srgbClr val="000000"/>
                </a:solidFill>
              </a:rPr>
              <a:t>Page </a:t>
            </a:r>
            <a:fld id="{292FEF09-04D1-447B-9F98-7000E0D5D333}" type="slidenum">
              <a:rPr lang="en-US" smtClean="0">
                <a:solidFill>
                  <a:srgbClr val="000000"/>
                </a:solidFill>
              </a:rPr>
              <a:pPr defTabSz="914269"/>
              <a:t>‹#›</a:t>
            </a:fld>
            <a:endParaRPr lang="en-US" dirty="0">
              <a:solidFill>
                <a:srgbClr val="000000"/>
              </a:solidFill>
            </a:endParaRPr>
          </a:p>
        </p:txBody>
      </p:sp>
      <p:sp>
        <p:nvSpPr>
          <p:cNvPr id="2" name="Footer Placeholder 1"/>
          <p:cNvSpPr>
            <a:spLocks noGrp="1"/>
          </p:cNvSpPr>
          <p:nvPr>
            <p:ph type="ftr" sz="quarter" idx="12"/>
          </p:nvPr>
        </p:nvSpPr>
        <p:spPr>
          <a:xfrm>
            <a:off x="2555081" y="6430279"/>
            <a:ext cx="4046220" cy="182880"/>
          </a:xfrm>
          <a:prstGeom prst="rect">
            <a:avLst/>
          </a:prstGeom>
        </p:spPr>
        <p:txBody>
          <a:bodyPr/>
          <a:lstStyle/>
          <a:p>
            <a:pPr defTabSz="914269"/>
            <a:r>
              <a:rPr lang="en-US">
                <a:solidFill>
                  <a:srgbClr val="000000"/>
                </a:solidFill>
              </a:rPr>
              <a:t>Presentation Title</a:t>
            </a:r>
            <a:endParaRPr lang="en-US" dirty="0">
              <a:solidFill>
                <a:srgbClr val="000000"/>
              </a:solidFill>
            </a:endParaRPr>
          </a:p>
        </p:txBody>
      </p:sp>
    </p:spTree>
    <p:extLst>
      <p:ext uri="{BB962C8B-B14F-4D97-AF65-F5344CB8AC3E}">
        <p14:creationId xmlns:p14="http://schemas.microsoft.com/office/powerpoint/2010/main" val="547337441"/>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6876" y="0"/>
            <a:ext cx="8452724" cy="1147589"/>
          </a:xfrm>
        </p:spPr>
        <p:txBody>
          <a:bodyPr/>
          <a:lstStyle/>
          <a:p>
            <a:r>
              <a:rPr lang="en-US"/>
              <a:t>Click to edit Master title style</a:t>
            </a:r>
          </a:p>
        </p:txBody>
      </p:sp>
      <p:sp>
        <p:nvSpPr>
          <p:cNvPr id="3" name="Slide Number Placeholder 2"/>
          <p:cNvSpPr>
            <a:spLocks noGrp="1"/>
          </p:cNvSpPr>
          <p:nvPr>
            <p:ph type="sldNum" sz="quarter" idx="10"/>
          </p:nvPr>
        </p:nvSpPr>
        <p:spPr>
          <a:xfrm>
            <a:off x="346878" y="6428075"/>
            <a:ext cx="456155" cy="185085"/>
          </a:xfrm>
          <a:prstGeom prst="rect">
            <a:avLst/>
          </a:prstGeom>
        </p:spPr>
        <p:txBody>
          <a:bodyPr/>
          <a:lstStyle/>
          <a:p>
            <a:pPr defTabSz="914269"/>
            <a:r>
              <a:rPr lang="en-US">
                <a:solidFill>
                  <a:srgbClr val="000000"/>
                </a:solidFill>
              </a:rPr>
              <a:t>Page </a:t>
            </a:r>
            <a:fld id="{292FEF09-04D1-447B-9F98-7000E0D5D333}" type="slidenum">
              <a:rPr lang="en-US" smtClean="0">
                <a:solidFill>
                  <a:srgbClr val="000000"/>
                </a:solidFill>
              </a:rPr>
              <a:pPr defTabSz="914269"/>
              <a:t>‹#›</a:t>
            </a:fld>
            <a:endParaRPr lang="en-US" dirty="0">
              <a:solidFill>
                <a:srgbClr val="000000"/>
              </a:solidFill>
            </a:endParaRPr>
          </a:p>
        </p:txBody>
      </p:sp>
      <p:sp>
        <p:nvSpPr>
          <p:cNvPr id="4" name="Footer Placeholder 3"/>
          <p:cNvSpPr>
            <a:spLocks noGrp="1"/>
          </p:cNvSpPr>
          <p:nvPr>
            <p:ph type="ftr" sz="quarter" idx="11"/>
          </p:nvPr>
        </p:nvSpPr>
        <p:spPr>
          <a:xfrm>
            <a:off x="2555081" y="6430279"/>
            <a:ext cx="4046220" cy="182880"/>
          </a:xfrm>
          <a:prstGeom prst="rect">
            <a:avLst/>
          </a:prstGeom>
        </p:spPr>
        <p:txBody>
          <a:bodyPr/>
          <a:lstStyle/>
          <a:p>
            <a:pPr defTabSz="914269"/>
            <a:r>
              <a:rPr lang="en-US">
                <a:solidFill>
                  <a:srgbClr val="000000"/>
                </a:solidFill>
              </a:rPr>
              <a:t>Presentation Title</a:t>
            </a:r>
            <a:endParaRPr lang="en-US" dirty="0">
              <a:solidFill>
                <a:srgbClr val="000000"/>
              </a:solidFill>
            </a:endParaRPr>
          </a:p>
        </p:txBody>
      </p:sp>
      <p:sp>
        <p:nvSpPr>
          <p:cNvPr id="8" name="Content Placeholder 7"/>
          <p:cNvSpPr>
            <a:spLocks noGrp="1"/>
          </p:cNvSpPr>
          <p:nvPr>
            <p:ph sz="quarter" idx="12"/>
          </p:nvPr>
        </p:nvSpPr>
        <p:spPr>
          <a:xfrm>
            <a:off x="346879" y="1147589"/>
            <a:ext cx="1857375"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7"/>
          <p:cNvSpPr>
            <a:spLocks noGrp="1"/>
          </p:cNvSpPr>
          <p:nvPr>
            <p:ph sz="quarter" idx="13"/>
          </p:nvPr>
        </p:nvSpPr>
        <p:spPr>
          <a:xfrm>
            <a:off x="2541273" y="1147589"/>
            <a:ext cx="1857375"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7"/>
          <p:cNvSpPr>
            <a:spLocks noGrp="1"/>
          </p:cNvSpPr>
          <p:nvPr>
            <p:ph sz="quarter" idx="14"/>
          </p:nvPr>
        </p:nvSpPr>
        <p:spPr>
          <a:xfrm>
            <a:off x="4747263" y="1147589"/>
            <a:ext cx="1857375"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7"/>
          <p:cNvSpPr>
            <a:spLocks noGrp="1"/>
          </p:cNvSpPr>
          <p:nvPr>
            <p:ph sz="quarter" idx="15"/>
          </p:nvPr>
        </p:nvSpPr>
        <p:spPr>
          <a:xfrm>
            <a:off x="6945633" y="1147589"/>
            <a:ext cx="1857375"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038281"/>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6712865"/>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Slide + Image #1">
    <p:spTree>
      <p:nvGrpSpPr>
        <p:cNvPr id="1" name=""/>
        <p:cNvGrpSpPr/>
        <p:nvPr/>
      </p:nvGrpSpPr>
      <p:grpSpPr>
        <a:xfrm>
          <a:off x="0" y="0"/>
          <a:ext cx="0" cy="0"/>
          <a:chOff x="0" y="0"/>
          <a:chExt cx="0" cy="0"/>
        </a:xfrm>
      </p:grpSpPr>
      <p:sp>
        <p:nvSpPr>
          <p:cNvPr id="14" name="Picture Placeholder 10"/>
          <p:cNvSpPr>
            <a:spLocks noGrp="1"/>
          </p:cNvSpPr>
          <p:nvPr>
            <p:ph type="pic" sz="quarter" idx="13" hasCustomPrompt="1"/>
          </p:nvPr>
        </p:nvSpPr>
        <p:spPr>
          <a:xfrm>
            <a:off x="4743450" y="0"/>
            <a:ext cx="4400552" cy="6858000"/>
          </a:xfrm>
          <a:prstGeom prst="rect">
            <a:avLst/>
          </a:prstGeom>
          <a:solidFill>
            <a:srgbClr val="333333"/>
          </a:solidFill>
        </p:spPr>
        <p:txBody>
          <a:bodyPr anchor="ctr"/>
          <a:lstStyle>
            <a:lvl1pPr marL="0" indent="0" algn="ctr">
              <a:buNone/>
              <a:defRPr>
                <a:solidFill>
                  <a:schemeClr val="bg2"/>
                </a:solidFill>
              </a:defRPr>
            </a:lvl1pPr>
          </a:lstStyle>
          <a:p>
            <a:r>
              <a:rPr lang="en-US" dirty="0"/>
              <a:t>Click the icon to add an image</a:t>
            </a:r>
          </a:p>
        </p:txBody>
      </p:sp>
      <p:sp>
        <p:nvSpPr>
          <p:cNvPr id="18" name="Text Placeholder 4"/>
          <p:cNvSpPr>
            <a:spLocks noGrp="1"/>
          </p:cNvSpPr>
          <p:nvPr>
            <p:ph type="body" sz="quarter" idx="14"/>
          </p:nvPr>
        </p:nvSpPr>
        <p:spPr>
          <a:xfrm>
            <a:off x="342610" y="1148833"/>
            <a:ext cx="4057940" cy="823912"/>
          </a:xfrm>
          <a:prstGeom prst="rect">
            <a:avLst/>
          </a:prstGeom>
        </p:spPr>
        <p:txBody>
          <a:bodyPr anchor="t"/>
          <a:lstStyle>
            <a:lvl1pPr marL="0" indent="0">
              <a:buNone/>
              <a:defRPr sz="2100" b="1">
                <a:solidFill>
                  <a:schemeClr val="tx1"/>
                </a:solidFill>
              </a:defRPr>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9" name="Content Placeholder 5"/>
          <p:cNvSpPr>
            <a:spLocks noGrp="1"/>
          </p:cNvSpPr>
          <p:nvPr>
            <p:ph sz="quarter" idx="15"/>
          </p:nvPr>
        </p:nvSpPr>
        <p:spPr>
          <a:xfrm>
            <a:off x="342610" y="1972747"/>
            <a:ext cx="4057940" cy="3684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788670" indent="-137160">
              <a:spcBef>
                <a:spcPts val="3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
        <p:nvSpPr>
          <p:cNvPr id="8"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tx1"/>
                </a:solidFill>
                <a:latin typeface="Arial" charset="0"/>
                <a:ea typeface="Arial" charset="0"/>
                <a:cs typeface="Arial" charset="0"/>
              </a:defRPr>
            </a:lvl1pPr>
          </a:lstStyle>
          <a:p>
            <a:pPr defTabSz="914269"/>
            <a:r>
              <a:rPr lang="en-US">
                <a:solidFill>
                  <a:srgbClr val="000000"/>
                </a:solidFill>
              </a:rPr>
              <a:t>Page </a:t>
            </a:r>
            <a:fld id="{292FEF09-04D1-447B-9F98-7000E0D5D333}" type="slidenum">
              <a:rPr lang="en-US" smtClean="0">
                <a:solidFill>
                  <a:srgbClr val="000000"/>
                </a:solidFill>
              </a:rPr>
              <a:pPr defTabSz="914269"/>
              <a:t>‹#›</a:t>
            </a:fld>
            <a:endParaRPr lang="en-US" dirty="0">
              <a:solidFill>
                <a:srgbClr val="000000"/>
              </a:solidFill>
            </a:endParaRPr>
          </a:p>
        </p:txBody>
      </p:sp>
    </p:spTree>
    <p:extLst>
      <p:ext uri="{BB962C8B-B14F-4D97-AF65-F5344CB8AC3E}">
        <p14:creationId xmlns:p14="http://schemas.microsoft.com/office/powerpoint/2010/main" val="1349269322"/>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Slide + image #2">
    <p:spTree>
      <p:nvGrpSpPr>
        <p:cNvPr id="1" name=""/>
        <p:cNvGrpSpPr/>
        <p:nvPr/>
      </p:nvGrpSpPr>
      <p:grpSpPr>
        <a:xfrm>
          <a:off x="0" y="0"/>
          <a:ext cx="0" cy="0"/>
          <a:chOff x="0" y="0"/>
          <a:chExt cx="0" cy="0"/>
        </a:xfrm>
      </p:grpSpPr>
      <p:sp>
        <p:nvSpPr>
          <p:cNvPr id="8" name="Picture Placeholder 10"/>
          <p:cNvSpPr>
            <a:spLocks noGrp="1"/>
          </p:cNvSpPr>
          <p:nvPr>
            <p:ph type="pic" sz="quarter" idx="13" hasCustomPrompt="1"/>
          </p:nvPr>
        </p:nvSpPr>
        <p:spPr>
          <a:xfrm>
            <a:off x="0" y="6"/>
            <a:ext cx="4400550" cy="6857999"/>
          </a:xfrm>
          <a:prstGeom prst="rect">
            <a:avLst/>
          </a:prstGeom>
          <a:solidFill>
            <a:srgbClr val="333333"/>
          </a:solidFill>
        </p:spPr>
        <p:txBody>
          <a:bodyPr anchor="ctr"/>
          <a:lstStyle>
            <a:lvl1pPr marL="0" indent="0" algn="ctr">
              <a:buNone/>
              <a:defRPr>
                <a:solidFill>
                  <a:schemeClr val="bg2"/>
                </a:solidFill>
              </a:defRPr>
            </a:lvl1pPr>
          </a:lstStyle>
          <a:p>
            <a:r>
              <a:rPr lang="en-US" dirty="0"/>
              <a:t>Click the icon to add an image</a:t>
            </a:r>
          </a:p>
        </p:txBody>
      </p:sp>
      <p:sp>
        <p:nvSpPr>
          <p:cNvPr id="18" name="Text Placeholder 4"/>
          <p:cNvSpPr>
            <a:spLocks noGrp="1"/>
          </p:cNvSpPr>
          <p:nvPr>
            <p:ph type="body" sz="quarter" idx="14"/>
          </p:nvPr>
        </p:nvSpPr>
        <p:spPr>
          <a:xfrm>
            <a:off x="4743450" y="1148833"/>
            <a:ext cx="4057650" cy="823912"/>
          </a:xfrm>
          <a:prstGeom prst="rect">
            <a:avLst/>
          </a:prstGeom>
        </p:spPr>
        <p:txBody>
          <a:bodyPr anchor="t"/>
          <a:lstStyle>
            <a:lvl1pPr marL="0" indent="0">
              <a:buNone/>
              <a:defRPr sz="2100" b="1">
                <a:solidFill>
                  <a:schemeClr val="tx1"/>
                </a:solidFill>
              </a:defRPr>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9" name="Content Placeholder 5"/>
          <p:cNvSpPr>
            <a:spLocks noGrp="1"/>
          </p:cNvSpPr>
          <p:nvPr>
            <p:ph sz="quarter" idx="15"/>
          </p:nvPr>
        </p:nvSpPr>
        <p:spPr>
          <a:xfrm>
            <a:off x="4743450" y="1972747"/>
            <a:ext cx="4057650" cy="3684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788594" indent="-13716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bg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spTree>
    <p:extLst>
      <p:ext uri="{BB962C8B-B14F-4D97-AF65-F5344CB8AC3E}">
        <p14:creationId xmlns:p14="http://schemas.microsoft.com/office/powerpoint/2010/main" val="126433012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Slide + image #3">
    <p:spTree>
      <p:nvGrpSpPr>
        <p:cNvPr id="1" name=""/>
        <p:cNvGrpSpPr/>
        <p:nvPr/>
      </p:nvGrpSpPr>
      <p:grpSpPr>
        <a:xfrm>
          <a:off x="0" y="0"/>
          <a:ext cx="0" cy="0"/>
          <a:chOff x="0" y="0"/>
          <a:chExt cx="0" cy="0"/>
        </a:xfrm>
      </p:grpSpPr>
      <p:sp>
        <p:nvSpPr>
          <p:cNvPr id="14" name="Picture Placeholder 10"/>
          <p:cNvSpPr>
            <a:spLocks noGrp="1"/>
          </p:cNvSpPr>
          <p:nvPr>
            <p:ph type="pic" sz="quarter" idx="13" hasCustomPrompt="1"/>
          </p:nvPr>
        </p:nvSpPr>
        <p:spPr>
          <a:xfrm>
            <a:off x="4" y="6"/>
            <a:ext cx="3535679" cy="6857999"/>
          </a:xfrm>
          <a:prstGeom prst="rect">
            <a:avLst/>
          </a:prstGeom>
          <a:solidFill>
            <a:srgbClr val="333333"/>
          </a:solidFill>
        </p:spPr>
        <p:txBody>
          <a:bodyPr anchor="ctr"/>
          <a:lstStyle>
            <a:lvl1pPr marL="0" indent="0" algn="ctr">
              <a:buNone/>
              <a:defRPr sz="1200">
                <a:solidFill>
                  <a:schemeClr val="bg2"/>
                </a:solidFill>
              </a:defRPr>
            </a:lvl1pPr>
          </a:lstStyle>
          <a:p>
            <a:r>
              <a:rPr lang="en-US" dirty="0"/>
              <a:t>Click the icon to add an image</a:t>
            </a:r>
          </a:p>
        </p:txBody>
      </p:sp>
      <p:sp>
        <p:nvSpPr>
          <p:cNvPr id="18" name="Text Placeholder 4"/>
          <p:cNvSpPr>
            <a:spLocks noGrp="1"/>
          </p:cNvSpPr>
          <p:nvPr>
            <p:ph type="body" sz="quarter" idx="14"/>
          </p:nvPr>
        </p:nvSpPr>
        <p:spPr>
          <a:xfrm>
            <a:off x="3886200" y="1148833"/>
            <a:ext cx="4911330" cy="823912"/>
          </a:xfrm>
          <a:prstGeom prst="rect">
            <a:avLst/>
          </a:prstGeom>
        </p:spPr>
        <p:txBody>
          <a:bodyPr anchor="t"/>
          <a:lstStyle>
            <a:lvl1pPr marL="0" indent="0">
              <a:buNone/>
              <a:defRPr sz="2100" b="1">
                <a:solidFill>
                  <a:schemeClr val="tx1"/>
                </a:solidFill>
              </a:defRPr>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9" name="Content Placeholder 5"/>
          <p:cNvSpPr>
            <a:spLocks noGrp="1"/>
          </p:cNvSpPr>
          <p:nvPr>
            <p:ph sz="quarter" idx="15"/>
          </p:nvPr>
        </p:nvSpPr>
        <p:spPr>
          <a:xfrm>
            <a:off x="3886200" y="1972747"/>
            <a:ext cx="4911330" cy="3684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788670" indent="-137160">
              <a:lnSpc>
                <a:spcPct val="100000"/>
              </a:lnSpc>
              <a:spcBef>
                <a:spcPts val="3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bg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spTree>
    <p:extLst>
      <p:ext uri="{BB962C8B-B14F-4D97-AF65-F5344CB8AC3E}">
        <p14:creationId xmlns:p14="http://schemas.microsoft.com/office/powerpoint/2010/main" val="401700283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ivider slide #1">
    <p:bg>
      <p:bgPr>
        <a:gradFill>
          <a:gsLst>
            <a:gs pos="0">
              <a:srgbClr val="4C4C4C">
                <a:lumMod val="98000"/>
                <a:lumOff val="2000"/>
              </a:srgbClr>
            </a:gs>
            <a:gs pos="50000">
              <a:srgbClr val="262626">
                <a:lumMod val="97000"/>
                <a:lumOff val="3000"/>
              </a:srgbClr>
            </a:gs>
            <a:gs pos="100000">
              <a:srgbClr val="000000"/>
            </a:gs>
          </a:gsLst>
          <a:lin ang="54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350046" y="1122363"/>
            <a:ext cx="8457010" cy="2387600"/>
          </a:xfrm>
          <a:prstGeom prst="rect">
            <a:avLst/>
          </a:prstGeom>
        </p:spPr>
        <p:txBody>
          <a:bodyPr anchor="b">
            <a:normAutofit/>
          </a:bodyPr>
          <a:lstStyle>
            <a:lvl1pPr algn="l">
              <a:defRPr sz="4100">
                <a:solidFill>
                  <a:schemeClr val="bg1"/>
                </a:solidFill>
              </a:defRPr>
            </a:lvl1pPr>
          </a:lstStyle>
          <a:p>
            <a:r>
              <a:rPr lang="en-US"/>
              <a:t>Click to edit Master title style</a:t>
            </a:r>
            <a:endParaRPr lang="en-US" dirty="0"/>
          </a:p>
        </p:txBody>
      </p:sp>
      <p:sp>
        <p:nvSpPr>
          <p:cNvPr id="14" name="Subtitle 2"/>
          <p:cNvSpPr>
            <a:spLocks noGrp="1"/>
          </p:cNvSpPr>
          <p:nvPr>
            <p:ph type="subTitle" idx="1"/>
          </p:nvPr>
        </p:nvSpPr>
        <p:spPr>
          <a:xfrm>
            <a:off x="350046" y="3602037"/>
            <a:ext cx="8457010" cy="1655763"/>
          </a:xfrm>
          <a:prstGeom prst="rect">
            <a:avLst/>
          </a:prstGeom>
        </p:spPr>
        <p:txBody>
          <a:bodyPr/>
          <a:lstStyle>
            <a:lvl1pPr marL="0" indent="0" algn="l">
              <a:buNone/>
              <a:defRPr sz="1800">
                <a:solidFill>
                  <a:schemeClr val="bg1"/>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Tree>
    <p:extLst>
      <p:ext uri="{BB962C8B-B14F-4D97-AF65-F5344CB8AC3E}">
        <p14:creationId xmlns:p14="http://schemas.microsoft.com/office/powerpoint/2010/main" val="2741425733"/>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ivider slide #2">
    <p:bg>
      <p:bgPr>
        <a:gradFill>
          <a:gsLst>
            <a:gs pos="0">
              <a:srgbClr val="4C4C4C">
                <a:lumMod val="98000"/>
                <a:lumOff val="2000"/>
              </a:srgbClr>
            </a:gs>
            <a:gs pos="50000">
              <a:srgbClr val="262626">
                <a:lumMod val="97000"/>
                <a:lumOff val="3000"/>
              </a:srgbClr>
            </a:gs>
            <a:gs pos="100000">
              <a:srgbClr val="000000"/>
            </a:gs>
          </a:gsLst>
          <a:lin ang="5400000" scaled="0"/>
        </a:gra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3" hasCustomPrompt="1"/>
          </p:nvPr>
        </p:nvSpPr>
        <p:spPr>
          <a:xfrm>
            <a:off x="1" y="5"/>
            <a:ext cx="9131024" cy="6853239"/>
          </a:xfrm>
          <a:prstGeom prst="rect">
            <a:avLst/>
          </a:prstGeom>
          <a:solidFill>
            <a:srgbClr val="333333"/>
          </a:solidFill>
        </p:spPr>
        <p:txBody>
          <a:bodyPr anchor="ctr"/>
          <a:lstStyle>
            <a:lvl1pPr marL="0" indent="0" algn="ctr">
              <a:buNone/>
              <a:defRPr>
                <a:solidFill>
                  <a:schemeClr val="tx1"/>
                </a:solidFill>
              </a:defRPr>
            </a:lvl1pPr>
          </a:lstStyle>
          <a:p>
            <a:r>
              <a:rPr lang="en-US" dirty="0"/>
              <a:t>Click the icon to add an image  </a:t>
            </a:r>
          </a:p>
        </p:txBody>
      </p:sp>
      <p:sp>
        <p:nvSpPr>
          <p:cNvPr id="13" name="Title 1"/>
          <p:cNvSpPr>
            <a:spLocks noGrp="1"/>
          </p:cNvSpPr>
          <p:nvPr>
            <p:ph type="ctrTitle"/>
          </p:nvPr>
        </p:nvSpPr>
        <p:spPr>
          <a:xfrm>
            <a:off x="350046" y="1122363"/>
            <a:ext cx="8457010" cy="2387600"/>
          </a:xfrm>
          <a:prstGeom prst="rect">
            <a:avLst/>
          </a:prstGeom>
        </p:spPr>
        <p:txBody>
          <a:bodyPr anchor="b">
            <a:normAutofit/>
          </a:bodyPr>
          <a:lstStyle>
            <a:lvl1pPr algn="l">
              <a:defRPr sz="4100">
                <a:solidFill>
                  <a:schemeClr val="bg1"/>
                </a:solidFill>
              </a:defRPr>
            </a:lvl1pPr>
          </a:lstStyle>
          <a:p>
            <a:r>
              <a:rPr lang="en-US"/>
              <a:t>Click to edit Master title style</a:t>
            </a:r>
            <a:endParaRPr lang="en-US" dirty="0"/>
          </a:p>
        </p:txBody>
      </p:sp>
      <p:sp>
        <p:nvSpPr>
          <p:cNvPr id="14" name="Subtitle 2"/>
          <p:cNvSpPr>
            <a:spLocks noGrp="1"/>
          </p:cNvSpPr>
          <p:nvPr>
            <p:ph type="subTitle" idx="1"/>
          </p:nvPr>
        </p:nvSpPr>
        <p:spPr>
          <a:xfrm>
            <a:off x="350046" y="3602037"/>
            <a:ext cx="8457010" cy="1655763"/>
          </a:xfrm>
          <a:prstGeom prst="rect">
            <a:avLst/>
          </a:prstGeom>
        </p:spPr>
        <p:txBody>
          <a:bodyPr/>
          <a:lstStyle>
            <a:lvl1pPr marL="0" indent="0" algn="l">
              <a:buNone/>
              <a:defRPr sz="1800">
                <a:solidFill>
                  <a:schemeClr val="bg1"/>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Tree>
    <p:extLst>
      <p:ext uri="{BB962C8B-B14F-4D97-AF65-F5344CB8AC3E}">
        <p14:creationId xmlns:p14="http://schemas.microsoft.com/office/powerpoint/2010/main" val="296844821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5765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slide #3">
    <p:bg>
      <p:bgRef idx="1003">
        <a:schemeClr val="bg1"/>
      </p:bgRef>
    </p:bg>
    <p:spTree>
      <p:nvGrpSpPr>
        <p:cNvPr id="1" name=""/>
        <p:cNvGrpSpPr/>
        <p:nvPr/>
      </p:nvGrpSpPr>
      <p:grpSpPr>
        <a:xfrm>
          <a:off x="0" y="0"/>
          <a:ext cx="0" cy="0"/>
          <a:chOff x="0" y="0"/>
          <a:chExt cx="0" cy="0"/>
        </a:xfrm>
      </p:grpSpPr>
      <p:sp>
        <p:nvSpPr>
          <p:cNvPr id="7" name="Title 1"/>
          <p:cNvSpPr>
            <a:spLocks noGrp="1"/>
          </p:cNvSpPr>
          <p:nvPr>
            <p:ph type="ctrTitle"/>
          </p:nvPr>
        </p:nvSpPr>
        <p:spPr>
          <a:xfrm>
            <a:off x="345287" y="1143001"/>
            <a:ext cx="1854991" cy="2379155"/>
          </a:xfrm>
          <a:prstGeom prst="rect">
            <a:avLst/>
          </a:prstGeom>
        </p:spPr>
        <p:txBody>
          <a:bodyPr/>
          <a:lstStyle>
            <a:lvl1pPr>
              <a:defRPr sz="2100" b="1"/>
            </a:lvl1pPr>
          </a:lstStyle>
          <a:p>
            <a:r>
              <a:rPr lang="en-US"/>
              <a:t>Click to edit Master title style</a:t>
            </a:r>
            <a:endParaRPr lang="en-US" dirty="0"/>
          </a:p>
        </p:txBody>
      </p:sp>
      <p:sp>
        <p:nvSpPr>
          <p:cNvPr id="8" name="Subtitle 2"/>
          <p:cNvSpPr>
            <a:spLocks noGrp="1"/>
          </p:cNvSpPr>
          <p:nvPr>
            <p:ph type="subTitle" idx="1"/>
          </p:nvPr>
        </p:nvSpPr>
        <p:spPr>
          <a:xfrm>
            <a:off x="345284" y="3602037"/>
            <a:ext cx="1854992" cy="2786251"/>
          </a:xfrm>
          <a:prstGeom prst="rect">
            <a:avLst/>
          </a:prstGeom>
        </p:spPr>
        <p:txBody>
          <a:bodyPr/>
          <a:lstStyle/>
          <a:p>
            <a:r>
              <a:rPr lang="en-US"/>
              <a:t>Click to edit Master subtitle style</a:t>
            </a:r>
            <a:endParaRPr lang="en-US" dirty="0"/>
          </a:p>
        </p:txBody>
      </p:sp>
      <p:sp>
        <p:nvSpPr>
          <p:cNvPr id="11" name="Picture Placeholder 10"/>
          <p:cNvSpPr>
            <a:spLocks noGrp="1"/>
          </p:cNvSpPr>
          <p:nvPr>
            <p:ph type="pic" sz="quarter" idx="13" hasCustomPrompt="1"/>
          </p:nvPr>
        </p:nvSpPr>
        <p:spPr>
          <a:xfrm>
            <a:off x="2200276" y="5"/>
            <a:ext cx="6956108" cy="6853239"/>
          </a:xfrm>
          <a:prstGeom prst="rect">
            <a:avLst/>
          </a:prstGeom>
          <a:solidFill>
            <a:schemeClr val="bg2"/>
          </a:solidFill>
        </p:spPr>
        <p:txBody>
          <a:bodyPr anchor="ctr"/>
          <a:lstStyle>
            <a:lvl1pPr marL="0" indent="0" algn="ctr">
              <a:buNone/>
              <a:defRPr>
                <a:solidFill>
                  <a:schemeClr val="tx1"/>
                </a:solidFill>
              </a:defRPr>
            </a:lvl1pPr>
          </a:lstStyle>
          <a:p>
            <a:r>
              <a:rPr lang="en-US" dirty="0"/>
              <a:t>Click the icon to add an image</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
        <p:nvSpPr>
          <p:cNvPr id="12" name="Footer Placeholder 2"/>
          <p:cNvSpPr>
            <a:spLocks noGrp="1"/>
          </p:cNvSpPr>
          <p:nvPr>
            <p:ph type="ftr" sz="quarter" idx="10"/>
          </p:nvPr>
        </p:nvSpPr>
        <p:spPr>
          <a:xfrm>
            <a:off x="2555081" y="6430279"/>
            <a:ext cx="4046220" cy="182880"/>
          </a:xfrm>
          <a:prstGeom prst="rect">
            <a:avLst/>
          </a:prstGeom>
        </p:spPr>
        <p:txBody>
          <a:bodyPr/>
          <a:lstStyle>
            <a:lvl1pPr>
              <a:defRPr>
                <a:solidFill>
                  <a:schemeClr val="tx1"/>
                </a:solidFill>
              </a:defRPr>
            </a:lvl1pPr>
          </a:lstStyle>
          <a:p>
            <a:pPr defTabSz="914269"/>
            <a:r>
              <a:rPr lang="en-US">
                <a:solidFill>
                  <a:srgbClr val="FFFFFF"/>
                </a:solidFill>
              </a:rPr>
              <a:t>Presentation Title</a:t>
            </a:r>
            <a:endParaRPr lang="en-US" dirty="0">
              <a:solidFill>
                <a:srgbClr val="FFFFFF"/>
              </a:solidFill>
            </a:endParaRPr>
          </a:p>
        </p:txBody>
      </p:sp>
      <p:sp>
        <p:nvSpPr>
          <p:cNvPr id="14"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tx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spTree>
    <p:extLst>
      <p:ext uri="{BB962C8B-B14F-4D97-AF65-F5344CB8AC3E}">
        <p14:creationId xmlns:p14="http://schemas.microsoft.com/office/powerpoint/2010/main" val="2212606137"/>
      </p:ext>
    </p:extLst>
  </p:cSld>
  <p:clrMapOvr>
    <a:overrideClrMapping bg1="dk1" tx1="lt1" bg2="dk2" tx2="lt2" accent1="accent1" accent2="accent2" accent3="accent3" accent4="accent4" accent5="accent5" accent6="accent6" hlink="hlink" folHlink="folHlink"/>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slide #4">
    <p:bg>
      <p:bgRef idx="1003">
        <a:schemeClr val="bg1"/>
      </p:bgRef>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6"/>
            <a:ext cx="4572000" cy="6857999"/>
          </a:xfrm>
          <a:prstGeom prst="rect">
            <a:avLst/>
          </a:prstGeom>
          <a:solidFill>
            <a:srgbClr val="333333"/>
          </a:solidFill>
        </p:spPr>
        <p:txBody>
          <a:bodyPr anchor="ctr"/>
          <a:lstStyle>
            <a:lvl1pPr marL="0" indent="0" algn="ctr">
              <a:buNone/>
              <a:defRPr>
                <a:solidFill>
                  <a:schemeClr val="tx1"/>
                </a:solidFill>
              </a:defRPr>
            </a:lvl1pPr>
          </a:lstStyle>
          <a:p>
            <a:r>
              <a:rPr lang="en-US" dirty="0"/>
              <a:t>Click the icon to add an image</a:t>
            </a:r>
          </a:p>
        </p:txBody>
      </p:sp>
      <p:sp>
        <p:nvSpPr>
          <p:cNvPr id="7" name="Title 1"/>
          <p:cNvSpPr>
            <a:spLocks noGrp="1"/>
          </p:cNvSpPr>
          <p:nvPr>
            <p:ph type="ctrTitle"/>
          </p:nvPr>
        </p:nvSpPr>
        <p:spPr>
          <a:xfrm>
            <a:off x="4914901" y="1158939"/>
            <a:ext cx="3892154" cy="2387600"/>
          </a:xfrm>
          <a:prstGeom prst="rect">
            <a:avLst/>
          </a:prstGeom>
        </p:spPr>
        <p:txBody>
          <a:bodyPr/>
          <a:lstStyle>
            <a:lvl1pPr>
              <a:defRPr sz="2100" b="1"/>
            </a:lvl1pPr>
          </a:lstStyle>
          <a:p>
            <a:r>
              <a:rPr lang="en-US"/>
              <a:t>Click to edit Master title style</a:t>
            </a:r>
            <a:endParaRPr lang="en-US" dirty="0"/>
          </a:p>
        </p:txBody>
      </p:sp>
      <p:sp>
        <p:nvSpPr>
          <p:cNvPr id="8" name="Subtitle 2"/>
          <p:cNvSpPr>
            <a:spLocks noGrp="1"/>
          </p:cNvSpPr>
          <p:nvPr>
            <p:ph type="subTitle" idx="1"/>
          </p:nvPr>
        </p:nvSpPr>
        <p:spPr>
          <a:xfrm>
            <a:off x="4914901" y="3638613"/>
            <a:ext cx="3892154" cy="1655763"/>
          </a:xfrm>
          <a:prstGeom prst="rect">
            <a:avLst/>
          </a:prstGeom>
        </p:spPr>
        <p:txBody>
          <a:bodyPr/>
          <a:lstStyle>
            <a:lvl1pPr>
              <a:defRPr sz="2100"/>
            </a:lvl1pPr>
          </a:lstStyle>
          <a:p>
            <a:r>
              <a:rPr lang="en-US"/>
              <a:t>Click to edit Master subtitle style</a:t>
            </a:r>
            <a:endParaRPr lang="en-US"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
        <p:nvSpPr>
          <p:cNvPr id="13" name="Footer Placeholder 2"/>
          <p:cNvSpPr>
            <a:spLocks noGrp="1"/>
          </p:cNvSpPr>
          <p:nvPr>
            <p:ph type="ftr" sz="quarter" idx="10"/>
          </p:nvPr>
        </p:nvSpPr>
        <p:spPr>
          <a:xfrm>
            <a:off x="2555081" y="6430279"/>
            <a:ext cx="4046220" cy="182880"/>
          </a:xfrm>
          <a:prstGeom prst="rect">
            <a:avLst/>
          </a:prstGeom>
        </p:spPr>
        <p:txBody>
          <a:bodyPr/>
          <a:lstStyle>
            <a:lvl1pPr>
              <a:defRPr>
                <a:solidFill>
                  <a:schemeClr val="tx1"/>
                </a:solidFill>
              </a:defRPr>
            </a:lvl1pPr>
          </a:lstStyle>
          <a:p>
            <a:pPr defTabSz="914269"/>
            <a:r>
              <a:rPr lang="en-US">
                <a:solidFill>
                  <a:srgbClr val="FFFFFF"/>
                </a:solidFill>
              </a:rPr>
              <a:t>Presentation Title</a:t>
            </a:r>
            <a:endParaRPr lang="en-US" dirty="0">
              <a:solidFill>
                <a:srgbClr val="FFFFFF"/>
              </a:solidFill>
            </a:endParaRPr>
          </a:p>
        </p:txBody>
      </p:sp>
      <p:sp>
        <p:nvSpPr>
          <p:cNvPr id="14"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tx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spTree>
    <p:extLst>
      <p:ext uri="{BB962C8B-B14F-4D97-AF65-F5344CB8AC3E}">
        <p14:creationId xmlns:p14="http://schemas.microsoft.com/office/powerpoint/2010/main" val="2712551401"/>
      </p:ext>
    </p:extLst>
  </p:cSld>
  <p:clrMapOvr>
    <a:overrideClrMapping bg1="dk1" tx1="lt1" bg2="dk2" tx2="lt2" accent1="accent1" accent2="accent2" accent3="accent3" accent4="accent4" accent5="accent5" accent6="accent6" hlink="hlink" folHlink="folHlink"/>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Other slides #1">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
        <p:nvSpPr>
          <p:cNvPr id="7" name="Footer Placeholder 2"/>
          <p:cNvSpPr>
            <a:spLocks noGrp="1"/>
          </p:cNvSpPr>
          <p:nvPr>
            <p:ph type="ftr" sz="quarter" idx="10"/>
          </p:nvPr>
        </p:nvSpPr>
        <p:spPr>
          <a:xfrm>
            <a:off x="2555081" y="6430279"/>
            <a:ext cx="4046220" cy="182880"/>
          </a:xfrm>
          <a:prstGeom prst="rect">
            <a:avLst/>
          </a:prstGeom>
        </p:spPr>
        <p:txBody>
          <a:bodyPr/>
          <a:lstStyle>
            <a:lvl1pPr>
              <a:defRPr>
                <a:solidFill>
                  <a:schemeClr val="tx1"/>
                </a:solidFill>
              </a:defRPr>
            </a:lvl1pPr>
          </a:lstStyle>
          <a:p>
            <a:pPr defTabSz="914269"/>
            <a:r>
              <a:rPr lang="en-US">
                <a:solidFill>
                  <a:srgbClr val="FFFFFF"/>
                </a:solidFill>
              </a:rPr>
              <a:t>Presentation Title</a:t>
            </a:r>
            <a:endParaRPr lang="en-US" dirty="0">
              <a:solidFill>
                <a:srgbClr val="FFFFFF"/>
              </a:solidFill>
            </a:endParaRPr>
          </a:p>
        </p:txBody>
      </p:sp>
      <p:sp>
        <p:nvSpPr>
          <p:cNvPr id="9"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tx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spTree>
    <p:extLst>
      <p:ext uri="{BB962C8B-B14F-4D97-AF65-F5344CB8AC3E}">
        <p14:creationId xmlns:p14="http://schemas.microsoft.com/office/powerpoint/2010/main" val="3188897838"/>
      </p:ext>
    </p:extLst>
  </p:cSld>
  <p:clrMapOvr>
    <a:overrideClrMapping bg1="dk1" tx1="lt1" bg2="dk2" tx2="lt2" accent1="accent1" accent2="accent2" accent3="accent3" accent4="accent4" accent5="accent5" accent6="accent6" hlink="hlink" folHlink="folHlink"/>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Other slides #3">
    <p:bg>
      <p:bgRef idx="1003">
        <a:schemeClr val="bg1"/>
      </p:bgRef>
    </p:bg>
    <p:spTree>
      <p:nvGrpSpPr>
        <p:cNvPr id="1" name=""/>
        <p:cNvGrpSpPr/>
        <p:nvPr/>
      </p:nvGrpSpPr>
      <p:grpSpPr>
        <a:xfrm>
          <a:off x="0" y="0"/>
          <a:ext cx="0" cy="0"/>
          <a:chOff x="0" y="0"/>
          <a:chExt cx="0" cy="0"/>
        </a:xfrm>
      </p:grpSpPr>
      <p:cxnSp>
        <p:nvCxnSpPr>
          <p:cNvPr id="9" name="Straight Connector 8"/>
          <p:cNvCxnSpPr/>
          <p:nvPr/>
        </p:nvCxnSpPr>
        <p:spPr>
          <a:xfrm>
            <a:off x="3054847" y="1148080"/>
            <a:ext cx="0" cy="48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7490" y="1148080"/>
            <a:ext cx="0" cy="48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5"/>
          <p:cNvSpPr>
            <a:spLocks noGrp="1"/>
          </p:cNvSpPr>
          <p:nvPr>
            <p:ph sz="quarter" idx="17"/>
          </p:nvPr>
        </p:nvSpPr>
        <p:spPr>
          <a:xfrm>
            <a:off x="345287" y="1151409"/>
            <a:ext cx="2376487" cy="49192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8"/>
          </p:nvPr>
        </p:nvSpPr>
        <p:spPr>
          <a:xfrm>
            <a:off x="3387930" y="1151409"/>
            <a:ext cx="2376487" cy="49192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9"/>
          </p:nvPr>
        </p:nvSpPr>
        <p:spPr>
          <a:xfrm>
            <a:off x="6430572" y="1151409"/>
            <a:ext cx="2376487" cy="49192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12" name="Footer Placeholder 2"/>
          <p:cNvSpPr>
            <a:spLocks noGrp="1"/>
          </p:cNvSpPr>
          <p:nvPr>
            <p:ph type="ftr" sz="quarter" idx="10"/>
          </p:nvPr>
        </p:nvSpPr>
        <p:spPr>
          <a:xfrm>
            <a:off x="2555081" y="6430279"/>
            <a:ext cx="4046220" cy="182880"/>
          </a:xfrm>
          <a:prstGeom prst="rect">
            <a:avLst/>
          </a:prstGeom>
        </p:spPr>
        <p:txBody>
          <a:bodyPr/>
          <a:lstStyle>
            <a:lvl1pPr>
              <a:defRPr>
                <a:solidFill>
                  <a:schemeClr val="tx1"/>
                </a:solidFill>
              </a:defRPr>
            </a:lvl1pPr>
          </a:lstStyle>
          <a:p>
            <a:pPr defTabSz="914269"/>
            <a:r>
              <a:rPr lang="en-US">
                <a:solidFill>
                  <a:srgbClr val="FFFFFF"/>
                </a:solidFill>
              </a:rPr>
              <a:t>Presentation Title</a:t>
            </a:r>
            <a:endParaRPr lang="en-US" dirty="0">
              <a:solidFill>
                <a:srgbClr val="FFFFFF"/>
              </a:solidFill>
            </a:endParaRPr>
          </a:p>
        </p:txBody>
      </p:sp>
      <p:sp>
        <p:nvSpPr>
          <p:cNvPr id="16" name="Slide Number Placeholder 5"/>
          <p:cNvSpPr>
            <a:spLocks noGrp="1"/>
          </p:cNvSpPr>
          <p:nvPr>
            <p:ph type="sldNum" sz="quarter" idx="4"/>
          </p:nvPr>
        </p:nvSpPr>
        <p:spPr>
          <a:xfrm>
            <a:off x="346876" y="6428073"/>
            <a:ext cx="338924" cy="182880"/>
          </a:xfrm>
          <a:prstGeom prst="rect">
            <a:avLst/>
          </a:prstGeom>
        </p:spPr>
        <p:txBody>
          <a:bodyPr vert="horz" lIns="0" tIns="0" rIns="0" bIns="0" rtlCol="0" anchor="t" anchorCtr="0"/>
          <a:lstStyle>
            <a:lvl1pPr algn="l">
              <a:defRPr sz="900" b="0" i="0">
                <a:solidFill>
                  <a:schemeClr val="tx1"/>
                </a:solidFill>
                <a:latin typeface="Arial" charset="0"/>
                <a:ea typeface="Arial" charset="0"/>
                <a:cs typeface="Arial" charset="0"/>
              </a:defRPr>
            </a:lvl1pPr>
          </a:lstStyle>
          <a:p>
            <a:pPr defTabSz="914269"/>
            <a:r>
              <a:rPr lang="en-US">
                <a:solidFill>
                  <a:srgbClr val="FFFFFF"/>
                </a:solidFill>
              </a:rPr>
              <a:t>Page </a:t>
            </a:r>
            <a:fld id="{292FEF09-04D1-447B-9F98-7000E0D5D333}" type="slidenum">
              <a:rPr lang="en-US" smtClean="0">
                <a:solidFill>
                  <a:srgbClr val="FFFFFF"/>
                </a:solidFill>
              </a:rPr>
              <a:pPr defTabSz="914269"/>
              <a:t>‹#›</a:t>
            </a:fld>
            <a:endParaRPr lang="en-US" dirty="0">
              <a:solidFill>
                <a:srgbClr val="FFFFFF"/>
              </a:solidFill>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2428" y="6440007"/>
            <a:ext cx="488675" cy="146304"/>
          </a:xfrm>
          <a:prstGeom prst="rect">
            <a:avLst/>
          </a:prstGeom>
        </p:spPr>
      </p:pic>
    </p:spTree>
    <p:extLst>
      <p:ext uri="{BB962C8B-B14F-4D97-AF65-F5344CB8AC3E}">
        <p14:creationId xmlns:p14="http://schemas.microsoft.com/office/powerpoint/2010/main" val="3779828949"/>
      </p:ext>
    </p:extLst>
  </p:cSld>
  <p:clrMapOvr>
    <a:overrideClrMapping bg1="dk1" tx1="lt1" bg2="dk2" tx2="lt2" accent1="accent1" accent2="accent2" accent3="accent3" accent4="accent4" accent5="accent5" accent6="accent6" hlink="hlink" folHlink="folHlink"/>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clusion #1">
    <p:bg>
      <p:bgRef idx="1003">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3234" y="3023801"/>
            <a:ext cx="3315246" cy="606911"/>
          </a:xfrm>
          <a:prstGeom prst="rect">
            <a:avLst/>
          </a:prstGeom>
        </p:spPr>
      </p:pic>
    </p:spTree>
    <p:extLst>
      <p:ext uri="{BB962C8B-B14F-4D97-AF65-F5344CB8AC3E}">
        <p14:creationId xmlns:p14="http://schemas.microsoft.com/office/powerpoint/2010/main" val="1247378818"/>
      </p:ext>
    </p:extLst>
  </p:cSld>
  <p:clrMapOvr>
    <a:overrideClrMapping bg1="dk1" tx1="lt1" bg2="dk2" tx2="lt2" accent1="accent1" accent2="accent2" accent3="accent3" accent4="accent4" accent5="accent5" accent6="accent6" hlink="hlink" folHlink="folHlink"/>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Conclus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3233" y="3031756"/>
            <a:ext cx="3312414" cy="610633"/>
          </a:xfrm>
          <a:prstGeom prst="rect">
            <a:avLst/>
          </a:prstGeom>
        </p:spPr>
      </p:pic>
    </p:spTree>
    <p:extLst>
      <p:ext uri="{BB962C8B-B14F-4D97-AF65-F5344CB8AC3E}">
        <p14:creationId xmlns:p14="http://schemas.microsoft.com/office/powerpoint/2010/main" val="1551563845"/>
      </p:ext>
    </p:extLst>
  </p:cSld>
  <p:clrMapOvr>
    <a:overrideClrMapping bg1="dk1" tx1="lt1" bg2="dk2" tx2="lt2" accent1="accent1" accent2="accent2" accent3="accent3" accent4="accent4" accent5="accent5" accent6="accent6" hlink="hlink" folHlink="folHlink"/>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clusion #3.">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3233" y="3031756"/>
            <a:ext cx="3312414" cy="610633"/>
          </a:xfrm>
          <a:prstGeom prst="rect">
            <a:avLst/>
          </a:prstGeom>
        </p:spPr>
      </p:pic>
    </p:spTree>
    <p:extLst>
      <p:ext uri="{BB962C8B-B14F-4D97-AF65-F5344CB8AC3E}">
        <p14:creationId xmlns:p14="http://schemas.microsoft.com/office/powerpoint/2010/main" val="3346859132"/>
      </p:ext>
    </p:extLst>
  </p:cSld>
  <p:clrMapOvr>
    <a:overrideClrMapping bg1="dk1" tx1="lt1" bg2="dk2" tx2="lt2" accent1="accent1" accent2="accent2" accent3="accent3" accent4="accent4" accent5="accent5" accent6="accent6" hlink="hlink" folHlink="folHlink"/>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nclusion #4">
    <p:bg>
      <p:bgRef idx="1003">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
            <a:ext cx="9144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3234" y="3023801"/>
            <a:ext cx="3315246" cy="606911"/>
          </a:xfrm>
          <a:prstGeom prst="rect">
            <a:avLst/>
          </a:prstGeom>
        </p:spPr>
      </p:pic>
    </p:spTree>
    <p:extLst>
      <p:ext uri="{BB962C8B-B14F-4D97-AF65-F5344CB8AC3E}">
        <p14:creationId xmlns:p14="http://schemas.microsoft.com/office/powerpoint/2010/main" val="2247753842"/>
      </p:ext>
    </p:extLst>
  </p:cSld>
  <p:clrMapOvr>
    <a:overrideClrMapping bg1="dk1" tx1="lt1" bg2="dk2" tx2="lt2" accent1="accent1" accent2="accent2" accent3="accent3" accent4="accent4" accent5="accent5" accent6="accent6" hlink="hlink" folHlink="folHlink"/>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clusion #5">
    <p:bg>
      <p:bgRef idx="1003">
        <a:schemeClr val="bg1"/>
      </p:bgRef>
    </p:bg>
    <p:spTree>
      <p:nvGrpSpPr>
        <p:cNvPr id="1" name=""/>
        <p:cNvGrpSpPr/>
        <p:nvPr/>
      </p:nvGrpSpPr>
      <p:grpSpPr>
        <a:xfrm>
          <a:off x="0" y="0"/>
          <a:ext cx="0" cy="0"/>
          <a:chOff x="0" y="0"/>
          <a:chExt cx="0" cy="0"/>
        </a:xfrm>
      </p:grpSpPr>
      <p:sp>
        <p:nvSpPr>
          <p:cNvPr id="8" name="Picture Placeholder 10"/>
          <p:cNvSpPr>
            <a:spLocks noGrp="1"/>
          </p:cNvSpPr>
          <p:nvPr>
            <p:ph type="pic" sz="quarter" idx="13" hasCustomPrompt="1"/>
          </p:nvPr>
        </p:nvSpPr>
        <p:spPr>
          <a:xfrm>
            <a:off x="1" y="5"/>
            <a:ext cx="9131024" cy="6853239"/>
          </a:xfrm>
          <a:prstGeom prst="rect">
            <a:avLst/>
          </a:prstGeom>
          <a:solidFill>
            <a:srgbClr val="333333"/>
          </a:solidFill>
        </p:spPr>
        <p:txBody>
          <a:bodyPr anchor="ctr"/>
          <a:lstStyle>
            <a:lvl1pPr marL="0" indent="0" algn="ctr">
              <a:buNone/>
              <a:defRPr baseline="0">
                <a:solidFill>
                  <a:schemeClr val="tx1"/>
                </a:solidFill>
              </a:defRPr>
            </a:lvl1pPr>
          </a:lstStyle>
          <a:p>
            <a:br>
              <a:rPr lang="en-US" dirty="0"/>
            </a:br>
            <a:br>
              <a:rPr lang="en-US" dirty="0"/>
            </a:br>
            <a:br>
              <a:rPr lang="en-US" dirty="0"/>
            </a:br>
            <a:br>
              <a:rPr lang="en-US" dirty="0"/>
            </a:br>
            <a:r>
              <a:rPr lang="en-US" dirty="0"/>
              <a:t>Click the icon to add an image, </a:t>
            </a:r>
            <a:br>
              <a:rPr lang="en-US" dirty="0"/>
            </a:br>
            <a:r>
              <a:rPr lang="en-US" dirty="0"/>
              <a:t>then Home&gt;Arrange&gt;Send to Back</a:t>
            </a:r>
            <a:br>
              <a:rPr lang="en-US" dirty="0"/>
            </a:br>
            <a:r>
              <a:rPr lang="en-US" dirty="0"/>
              <a:t>(for AECOM logo to appear)</a:t>
            </a:r>
          </a:p>
        </p:txBody>
      </p:sp>
    </p:spTree>
    <p:extLst>
      <p:ext uri="{BB962C8B-B14F-4D97-AF65-F5344CB8AC3E}">
        <p14:creationId xmlns:p14="http://schemas.microsoft.com/office/powerpoint/2010/main" val="4133428669"/>
      </p:ext>
    </p:extLst>
  </p:cSld>
  <p:clrMapOvr>
    <a:overrideClrMapping bg1="dk1" tx1="lt1" bg2="dk2" tx2="lt2" accent1="accent1" accent2="accent2" accent3="accent3" accent4="accent4" accent5="accent5" accent6="accent6" hlink="hlink" folHlink="folHlink"/>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4" y="1874523"/>
            <a:ext cx="6078537" cy="1603375"/>
          </a:xfrm>
        </p:spPr>
        <p:txBody>
          <a:bodyPr/>
          <a:lstStyle>
            <a:lvl1pPr>
              <a:lnSpc>
                <a:spcPts val="4000"/>
              </a:lnSpc>
              <a:defRPr sz="3600"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2" y="3476627"/>
            <a:ext cx="6059489" cy="1104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a:prstGeom prst="rect">
            <a:avLst/>
          </a:prstGeo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a:t>Month Day, Year</a:t>
            </a:r>
          </a:p>
          <a:p>
            <a:pPr lvl="0"/>
            <a:endParaRPr lang="en-US" dirty="0"/>
          </a:p>
        </p:txBody>
      </p:sp>
      <p:pic>
        <p:nvPicPr>
          <p:cNvPr id="1026" name="Picture 2" descr="\\psf\Dropbox\__FileExchange\__IMP__AJ-RD\_Ashleigh_file_exchange\S+G_AECOM_BrandTraining_2015\01_source_from_Dom\01_template_related\_artwork_exports\AECOM_BlueTitle_Lockup_300-01.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22776" y="6032502"/>
            <a:ext cx="1721224" cy="8255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userDrawn="1"/>
        </p:nvGrpSpPr>
        <p:grpSpPr>
          <a:xfrm>
            <a:off x="5062732" y="-11292"/>
            <a:ext cx="4224707" cy="6973880"/>
            <a:chOff x="5062728" y="-11292"/>
            <a:chExt cx="4224707" cy="6973880"/>
          </a:xfrm>
        </p:grpSpPr>
        <p:cxnSp>
          <p:nvCxnSpPr>
            <p:cNvPr id="5" name="Straight Connector 4"/>
            <p:cNvCxnSpPr/>
            <p:nvPr userDrawn="1"/>
          </p:nvCxnSpPr>
          <p:spPr>
            <a:xfrm>
              <a:off x="6903290" y="0"/>
              <a:ext cx="2384145" cy="49246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062728" y="-11292"/>
              <a:ext cx="4134435" cy="1928813"/>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448614" y="0"/>
              <a:ext cx="2271058" cy="696258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473927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2" y="2160590"/>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1"/>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6220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6041364"/>
            <a:ext cx="683954" cy="365125"/>
          </a:xfrm>
          <a:prstGeom prst="rect">
            <a:avLst/>
          </a:prstGeom>
        </p:spPr>
        <p:txBody>
          <a:bodyPr lIns="68580" tIns="34290" rIns="68580" bIns="34290"/>
          <a:lstStyle/>
          <a:p>
            <a:pPr defTabSz="914269"/>
            <a:fld id="{5586B75A-687E-405C-8A0B-8D00578BA2C3}" type="datetimeFigureOut">
              <a:rPr lang="en-US" smtClean="0">
                <a:solidFill>
                  <a:srgbClr val="000000"/>
                </a:solidFill>
              </a:rPr>
              <a:pPr defTabSz="914269"/>
              <a:t>6/8/2020</a:t>
            </a:fld>
            <a:endParaRPr lang="en-US" dirty="0">
              <a:solidFill>
                <a:srgbClr val="000000"/>
              </a:solidFill>
            </a:endParaRPr>
          </a:p>
        </p:txBody>
      </p:sp>
      <p:sp>
        <p:nvSpPr>
          <p:cNvPr id="3" name="Footer Placeholder 2"/>
          <p:cNvSpPr>
            <a:spLocks noGrp="1"/>
          </p:cNvSpPr>
          <p:nvPr>
            <p:ph type="ftr" sz="quarter" idx="11"/>
          </p:nvPr>
        </p:nvSpPr>
        <p:spPr>
          <a:xfrm>
            <a:off x="508004" y="6041364"/>
            <a:ext cx="4723209" cy="365125"/>
          </a:xfrm>
          <a:prstGeom prst="rect">
            <a:avLst/>
          </a:prstGeom>
        </p:spPr>
        <p:txBody>
          <a:bodyPr lIns="68580" tIns="34290" rIns="68580" bIns="34290"/>
          <a:lstStyle/>
          <a:p>
            <a:pPr defTabSz="914269"/>
            <a:endParaRPr lang="en-US" dirty="0">
              <a:solidFill>
                <a:srgbClr val="000000"/>
              </a:solidFill>
            </a:endParaRPr>
          </a:p>
        </p:txBody>
      </p:sp>
      <p:sp>
        <p:nvSpPr>
          <p:cNvPr id="4" name="Slide Number Placeholder 3"/>
          <p:cNvSpPr>
            <a:spLocks noGrp="1"/>
          </p:cNvSpPr>
          <p:nvPr>
            <p:ph type="sldNum" sz="quarter" idx="12"/>
          </p:nvPr>
        </p:nvSpPr>
        <p:spPr>
          <a:xfrm>
            <a:off x="6442998" y="6041364"/>
            <a:ext cx="512504" cy="365125"/>
          </a:xfrm>
          <a:prstGeom prst="rect">
            <a:avLst/>
          </a:prstGeom>
        </p:spPr>
        <p:txBody>
          <a:bodyPr lIns="68580" tIns="34290" rIns="68580" bIns="34290"/>
          <a:lstStyle/>
          <a:p>
            <a:pPr defTabSz="914269"/>
            <a:fld id="{4FAB73BC-B049-4115-A692-8D63A059BFB8}" type="slidenum">
              <a:rPr lang="en-US" smtClean="0">
                <a:solidFill>
                  <a:srgbClr val="000000"/>
                </a:solidFill>
              </a:rPr>
              <a:pPr defTabSz="914269"/>
              <a:t>‹#›</a:t>
            </a:fld>
            <a:endParaRPr lang="en-US" dirty="0">
              <a:solidFill>
                <a:srgbClr val="000000"/>
              </a:solidFill>
            </a:endParaRPr>
          </a:p>
        </p:txBody>
      </p:sp>
    </p:spTree>
    <p:extLst>
      <p:ext uri="{BB962C8B-B14F-4D97-AF65-F5344CB8AC3E}">
        <p14:creationId xmlns:p14="http://schemas.microsoft.com/office/powerpoint/2010/main" val="2862696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E6CE8-657E-A84B-BDC7-66ED88BCA715}"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3830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A3995-D36C-694F-B2D9-F467F69B26DB}"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19901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F9168E-A523-8F41-BDD4-CD17574C442E}"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0269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955787-AC8C-7B47-8B4A-27DCF51402D1}" type="datetime1">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6086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04EE2D-C267-FC4E-993A-61314565745D}" type="datetime1">
              <a:rPr lang="en-US" smtClean="0"/>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57641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040871-D2D5-ED4B-B77A-57C90F1662F5}" type="datetime1">
              <a:rPr lang="en-US" smtClean="0"/>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75734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87091-4681-7846-8CD3-23AF42A9075D}" type="datetime1">
              <a:rPr lang="en-US" smtClean="0"/>
              <a:t>6/8/2020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0703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FAA2497-9E7A-3147-8168-179CA24376FE}" type="datetime1">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3760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AB30450-E929-F34E-AFC6-81E3CB079A1B}" type="datetime1">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432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7"/>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7"/>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03333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6AC247-D00A-164A-8A11-8A296130C039}"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72028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6A958D-8C1B-6949-AE37-FB5776265E31}"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7595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7668A2-9319-4040-94EA-945371162D6A}"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93236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0AF11B-3AC8-8844-BDE7-12F5FC25584E}"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6601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B2D886-4B02-FA46-9FB8-78BF6C91EDCA}"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0256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23689A-4465-294F-9ADE-772FEC0EBE49}"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4498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6373D9-768C-204B-84C9-D3648DADE58B}"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20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946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35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7" y="514926"/>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70"/>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4840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1"/>
            <a:ext cx="6347714" cy="384571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9"/>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096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6.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1"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1"/>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4"/>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6/8/2020</a:t>
            </a:fld>
            <a:endParaRPr lang="en-US" dirty="0"/>
          </a:p>
        </p:txBody>
      </p:sp>
      <p:sp>
        <p:nvSpPr>
          <p:cNvPr id="5" name="Footer Placeholder 4"/>
          <p:cNvSpPr>
            <a:spLocks noGrp="1"/>
          </p:cNvSpPr>
          <p:nvPr>
            <p:ph type="ftr" sz="quarter" idx="3"/>
          </p:nvPr>
        </p:nvSpPr>
        <p:spPr>
          <a:xfrm>
            <a:off x="609601" y="6041364"/>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4"/>
            <a:ext cx="512638"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grpSp>
        <p:nvGrpSpPr>
          <p:cNvPr id="27" name="Group 26"/>
          <p:cNvGrpSpPr/>
          <p:nvPr userDrawn="1"/>
        </p:nvGrpSpPr>
        <p:grpSpPr>
          <a:xfrm>
            <a:off x="-9966" y="0"/>
            <a:ext cx="9153966" cy="1257756"/>
            <a:chOff x="-9966" y="0"/>
            <a:chExt cx="9153966" cy="1257756"/>
          </a:xfrm>
        </p:grpSpPr>
        <p:pic>
          <p:nvPicPr>
            <p:cNvPr id="28" name="Picture 4"/>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02958" y="0"/>
              <a:ext cx="1599575" cy="1257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4637" y="0"/>
              <a:ext cx="1580688"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5326" y="0"/>
              <a:ext cx="1986837"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8"/>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2165" y="0"/>
              <a:ext cx="2071835"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rotWithShape="1">
            <a:blip r:embed="rId22">
              <a:duotone>
                <a:schemeClr val="bg2">
                  <a:shade val="45000"/>
                  <a:satMod val="135000"/>
                </a:schemeClr>
                <a:prstClr val="white"/>
              </a:duotone>
              <a:extLst>
                <a:ext uri="{28A0092B-C50C-407E-A947-70E740481C1C}">
                  <a14:useLocalDpi xmlns:a14="http://schemas.microsoft.com/office/drawing/2010/main" val="0"/>
                </a:ext>
              </a:extLst>
            </a:blip>
            <a:srcRect l="12600"/>
            <a:stretch/>
          </p:blipFill>
          <p:spPr bwMode="auto">
            <a:xfrm>
              <a:off x="-9966" y="1"/>
              <a:ext cx="1974615" cy="125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8368237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876" y="-4589"/>
            <a:ext cx="8452724" cy="1147589"/>
          </a:xfrm>
          <a:prstGeom prst="rect">
            <a:avLst/>
          </a:prstGeom>
        </p:spPr>
        <p:txBody>
          <a:bodyPr vert="horz" lIns="0" tIns="34290" rIns="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6876" y="1148420"/>
            <a:ext cx="8452724" cy="501999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pic>
        <p:nvPicPr>
          <p:cNvPr id="50" name="Picture 49"/>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321040" y="6442109"/>
            <a:ext cx="480060" cy="144203"/>
          </a:xfrm>
          <a:prstGeom prst="rect">
            <a:avLst/>
          </a:prstGeom>
        </p:spPr>
      </p:pic>
      <p:cxnSp>
        <p:nvCxnSpPr>
          <p:cNvPr id="53" name="Straight Connector 52"/>
          <p:cNvCxnSpPr/>
          <p:nvPr/>
        </p:nvCxnSpPr>
        <p:spPr>
          <a:xfrm rot="16200000" flipH="1">
            <a:off x="83894" y="-372455"/>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04181" y="683364"/>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04181" y="1148420"/>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20785" y="6179987"/>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604181" y="6584189"/>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04181" y="3384233"/>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198373" y="-632849"/>
            <a:ext cx="341375" cy="520785"/>
            <a:chOff x="1780034" y="-474638"/>
            <a:chExt cx="341375" cy="390589"/>
          </a:xfrm>
        </p:grpSpPr>
        <p:cxnSp>
          <p:nvCxnSpPr>
            <p:cNvPr id="72" name="Straight Connector 71"/>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344121" y="-621121"/>
            <a:ext cx="341375" cy="520785"/>
            <a:chOff x="1780034" y="-474638"/>
            <a:chExt cx="341375" cy="390589"/>
          </a:xfrm>
        </p:grpSpPr>
        <p:cxnSp>
          <p:nvCxnSpPr>
            <p:cNvPr id="70" name="Straight Connector 69"/>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396744" y="-632849"/>
            <a:ext cx="341375" cy="520785"/>
            <a:chOff x="1780034" y="-474638"/>
            <a:chExt cx="341375" cy="390589"/>
          </a:xfrm>
        </p:grpSpPr>
        <p:cxnSp>
          <p:nvCxnSpPr>
            <p:cNvPr id="68" name="Straight Connector 67"/>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595114" y="-632849"/>
            <a:ext cx="341375" cy="520785"/>
            <a:chOff x="1780034" y="-474638"/>
            <a:chExt cx="341375" cy="390589"/>
          </a:xfrm>
        </p:grpSpPr>
        <p:cxnSp>
          <p:nvCxnSpPr>
            <p:cNvPr id="66" name="Straight Connector 65"/>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8793484" y="-632849"/>
            <a:ext cx="341375" cy="520785"/>
            <a:chOff x="1780034" y="-474638"/>
            <a:chExt cx="341375" cy="390589"/>
          </a:xfrm>
        </p:grpSpPr>
        <p:cxnSp>
          <p:nvCxnSpPr>
            <p:cNvPr id="64" name="Straight Connector 63"/>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H="1">
            <a:off x="-604181" y="267484"/>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604181" y="683261"/>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4" y="-621121"/>
            <a:ext cx="341375" cy="520785"/>
            <a:chOff x="1780034" y="-474638"/>
            <a:chExt cx="341375" cy="390589"/>
          </a:xfrm>
        </p:grpSpPr>
        <p:cxnSp>
          <p:nvCxnSpPr>
            <p:cNvPr id="35" name="Straight Connector 34"/>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990940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Lst>
  <p:hf hdr="0"/>
  <p:txStyles>
    <p:titleStyle>
      <a:lvl1pPr algn="l" defTabSz="685766" rtl="0" eaLnBrk="1" latinLnBrk="0" hangingPunct="1">
        <a:lnSpc>
          <a:spcPct val="90000"/>
        </a:lnSpc>
        <a:spcBef>
          <a:spcPct val="0"/>
        </a:spcBef>
        <a:buNone/>
        <a:defRPr sz="2400" b="0" i="0" kern="1200">
          <a:solidFill>
            <a:schemeClr val="tx1"/>
          </a:solidFill>
          <a:latin typeface="Arial" charset="0"/>
          <a:ea typeface="Arial" charset="0"/>
          <a:cs typeface="Arial" charset="0"/>
        </a:defRPr>
      </a:lvl1pPr>
    </p:titleStyle>
    <p:bodyStyle>
      <a:lvl1pPr marL="171442" indent="-171442" algn="l" defTabSz="685766" rtl="0" eaLnBrk="1" latinLnBrk="0" hangingPunct="1">
        <a:lnSpc>
          <a:spcPct val="100000"/>
        </a:lnSpc>
        <a:spcBef>
          <a:spcPts val="750"/>
        </a:spcBef>
        <a:buFont typeface=".AppleSystemUIFont" charset="-120"/>
        <a:buChar char="–"/>
        <a:defRPr sz="1800" b="0" i="0" kern="1200">
          <a:solidFill>
            <a:schemeClr val="tx1"/>
          </a:solidFill>
          <a:latin typeface="Arial" charset="0"/>
          <a:ea typeface="Arial" charset="0"/>
          <a:cs typeface="Arial" charset="0"/>
        </a:defRPr>
      </a:lvl1pPr>
      <a:lvl2pPr marL="342900" indent="-137160" algn="l" defTabSz="685766" rtl="0" eaLnBrk="1" latinLnBrk="0" hangingPunct="1">
        <a:lnSpc>
          <a:spcPct val="100000"/>
        </a:lnSpc>
        <a:spcBef>
          <a:spcPts val="300"/>
        </a:spcBef>
        <a:buFont typeface="Arial"/>
        <a:buChar char="•"/>
        <a:defRPr sz="1700" b="0" i="0" kern="1200">
          <a:solidFill>
            <a:schemeClr val="tx1"/>
          </a:solidFill>
          <a:latin typeface="Arial" charset="0"/>
          <a:ea typeface="Arial" charset="0"/>
          <a:cs typeface="Arial" charset="0"/>
        </a:defRPr>
      </a:lvl2pPr>
      <a:lvl3pPr marL="466344" indent="-137160" algn="l" defTabSz="685766" rtl="0" eaLnBrk="1" latinLnBrk="0" hangingPunct="1">
        <a:lnSpc>
          <a:spcPct val="100000"/>
        </a:lnSpc>
        <a:spcBef>
          <a:spcPts val="300"/>
        </a:spcBef>
        <a:buFont typeface="Courier New" charset="0"/>
        <a:buChar char="o"/>
        <a:defRPr sz="1500" b="0" i="0" kern="1200">
          <a:solidFill>
            <a:schemeClr val="tx1"/>
          </a:solidFill>
          <a:latin typeface="Arial" charset="0"/>
          <a:ea typeface="Arial" charset="0"/>
          <a:cs typeface="Arial" charset="0"/>
        </a:defRPr>
      </a:lvl3pPr>
      <a:lvl4pPr marL="651450" indent="-137160" algn="l" defTabSz="685766" rtl="0" eaLnBrk="1" latinLnBrk="0" hangingPunct="1">
        <a:lnSpc>
          <a:spcPct val="100000"/>
        </a:lnSpc>
        <a:spcBef>
          <a:spcPts val="300"/>
        </a:spcBef>
        <a:buFont typeface=".AppleSystemUIFont" charset="-120"/>
        <a:buChar char="–"/>
        <a:defRPr sz="1500" b="0" i="0" kern="1200">
          <a:solidFill>
            <a:schemeClr val="tx1"/>
          </a:solidFill>
          <a:latin typeface="Arial" charset="0"/>
          <a:ea typeface="Arial" charset="0"/>
          <a:cs typeface="Arial" charset="0"/>
        </a:defRPr>
      </a:lvl4pPr>
      <a:lvl5pPr marL="788670" indent="-137160" algn="l" defTabSz="685766" rtl="0" eaLnBrk="1" latinLnBrk="0" hangingPunct="1">
        <a:lnSpc>
          <a:spcPct val="90000"/>
        </a:lnSpc>
        <a:spcBef>
          <a:spcPts val="300"/>
        </a:spcBef>
        <a:buFont typeface="Arial"/>
        <a:buChar char="•"/>
        <a:defRPr sz="1400" b="0" i="0" kern="1200">
          <a:solidFill>
            <a:schemeClr val="tx1"/>
          </a:solidFill>
          <a:latin typeface="Arial" charset="0"/>
          <a:ea typeface="Arial" charset="0"/>
          <a:cs typeface="Arial" charset="0"/>
        </a:defRPr>
      </a:lvl5pPr>
      <a:lvl6pPr marL="1885856"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A4A3A4"/>
          </p15:clr>
        </p15:guide>
        <p15:guide id="2" pos="3696" userDrawn="1">
          <p15:clr>
            <a:srgbClr val="A4A3A4"/>
          </p15:clr>
        </p15:guide>
        <p15:guide id="3" pos="288" userDrawn="1">
          <p15:clr>
            <a:srgbClr val="A4A3A4"/>
          </p15:clr>
        </p15:guide>
        <p15:guide id="4" pos="7392" userDrawn="1">
          <p15:clr>
            <a:srgbClr val="A4A3A4"/>
          </p15:clr>
        </p15:guide>
        <p15:guide id="5" orient="horz" pos="720" userDrawn="1">
          <p15:clr>
            <a:srgbClr val="A4A3A4"/>
          </p15:clr>
        </p15:guide>
        <p15:guide id="6" orient="horz" pos="4144" userDrawn="1">
          <p15:clr>
            <a:srgbClr val="A4A3A4"/>
          </p15:clr>
        </p15:guide>
        <p15:guide id="7" pos="576" userDrawn="1">
          <p15:clr>
            <a:srgbClr val="A4A3A4"/>
          </p15:clr>
        </p15:guide>
        <p15:guide id="8" pos="3984" userDrawn="1">
          <p15:clr>
            <a:srgbClr val="A4A3A4"/>
          </p15:clr>
        </p15:guide>
        <p15:guide id="9" pos="5544" userDrawn="1">
          <p15:clr>
            <a:srgbClr val="A4A3A4"/>
          </p15:clr>
        </p15:guide>
        <p15:guide id="10" pos="5832" userDrawn="1">
          <p15:clr>
            <a:srgbClr val="A4A3A4"/>
          </p15:clr>
        </p15:guide>
        <p15:guide id="12" pos="2136" userDrawn="1">
          <p15:clr>
            <a:srgbClr val="A4A3A4"/>
          </p15:clr>
        </p15:guide>
        <p15:guide id="13" pos="1848" userDrawn="1">
          <p15:clr>
            <a:srgbClr val="A4A3A4"/>
          </p15:clr>
        </p15:guide>
        <p15:guide id="14" orient="horz" pos="169" userDrawn="1">
          <p15:clr>
            <a:srgbClr val="A4A3A4"/>
          </p15:clr>
        </p15:guide>
        <p15:guide id="15" orient="horz" pos="288" userDrawn="1">
          <p15:clr>
            <a:srgbClr val="A4A3A4"/>
          </p15:clr>
        </p15:guide>
        <p15:guide id="16" pos="767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2E5AC3-EDCA-0D4D-93DA-8AEE2034A4B1}" type="datetime1">
              <a:rPr lang="en-US" smtClean="0"/>
              <a:t>6/8/2020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627243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Tara.Lanzrath@ks.gov"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mailto:Steve.Samuelson@ks.gov" TargetMode="External"/><Relationship Id="rId5" Type="http://schemas.openxmlformats.org/officeDocument/2006/relationships/hyperlink" Target="mailto:William.Pace@ks.gov" TargetMode="External"/><Relationship Id="rId4" Type="http://schemas.openxmlformats.org/officeDocument/2006/relationships/hyperlink" Target="mailto:Joanna.Rohlf@ks.go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daniel.curley@aecom.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Joanna.Rohlf@ks.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FE71-D988-4191-B5C3-13DA09909711}"/>
              </a:ext>
            </a:extLst>
          </p:cNvPr>
          <p:cNvSpPr>
            <a:spLocks noGrp="1"/>
          </p:cNvSpPr>
          <p:nvPr>
            <p:ph type="ctrTitle"/>
          </p:nvPr>
        </p:nvSpPr>
        <p:spPr>
          <a:xfrm>
            <a:off x="725687" y="1616634"/>
            <a:ext cx="6515355" cy="1262139"/>
          </a:xfrm>
        </p:spPr>
        <p:txBody>
          <a:bodyPr>
            <a:noAutofit/>
          </a:bodyPr>
          <a:lstStyle/>
          <a:p>
            <a:pPr algn="l"/>
            <a:r>
              <a:rPr lang="en-US" sz="3600" dirty="0">
                <a:solidFill>
                  <a:schemeClr val="accent2">
                    <a:lumMod val="75000"/>
                  </a:schemeClr>
                </a:solidFill>
                <a:effectLst>
                  <a:outerShdw blurRad="38100" dist="38100" dir="2700000" algn="tl">
                    <a:srgbClr val="000000">
                      <a:alpha val="43137"/>
                    </a:srgbClr>
                  </a:outerShdw>
                </a:effectLst>
              </a:rPr>
              <a:t>Sun City Technical Assistance</a:t>
            </a:r>
          </a:p>
        </p:txBody>
      </p:sp>
      <p:sp>
        <p:nvSpPr>
          <p:cNvPr id="3" name="Subtitle 2">
            <a:extLst>
              <a:ext uri="{FF2B5EF4-FFF2-40B4-BE49-F238E27FC236}">
                <a16:creationId xmlns:a16="http://schemas.microsoft.com/office/drawing/2014/main" id="{E13AEC4E-2A6A-42D9-A2EA-049BBA419B70}"/>
              </a:ext>
            </a:extLst>
          </p:cNvPr>
          <p:cNvSpPr>
            <a:spLocks noGrp="1"/>
          </p:cNvSpPr>
          <p:nvPr>
            <p:ph type="subTitle" idx="1"/>
          </p:nvPr>
        </p:nvSpPr>
        <p:spPr>
          <a:xfrm>
            <a:off x="834094" y="2995661"/>
            <a:ext cx="1869657" cy="532565"/>
          </a:xfrm>
        </p:spPr>
        <p:txBody>
          <a:bodyPr vert="horz" lIns="91440" tIns="45720" rIns="91440" bIns="45720" rtlCol="0" anchor="t">
            <a:normAutofit/>
          </a:bodyPr>
          <a:lstStyle/>
          <a:p>
            <a:pPr algn="l"/>
            <a:r>
              <a:rPr lang="en-US" sz="2000" dirty="0"/>
              <a:t>June 9th, 2020</a:t>
            </a:r>
          </a:p>
          <a:p>
            <a:pPr algn="l"/>
            <a:endParaRPr lang="en-US"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675" y="5762113"/>
            <a:ext cx="1354657" cy="864675"/>
          </a:xfrm>
          <a:prstGeom prst="rect">
            <a:avLst/>
          </a:prstGeom>
        </p:spPr>
      </p:pic>
      <p:grpSp>
        <p:nvGrpSpPr>
          <p:cNvPr id="7" name="Group 6"/>
          <p:cNvGrpSpPr/>
          <p:nvPr/>
        </p:nvGrpSpPr>
        <p:grpSpPr>
          <a:xfrm>
            <a:off x="-9966" y="0"/>
            <a:ext cx="9153966" cy="1257756"/>
            <a:chOff x="-9966" y="0"/>
            <a:chExt cx="9153966" cy="1257756"/>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958" y="0"/>
              <a:ext cx="1599575" cy="1257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637" y="0"/>
              <a:ext cx="1580688"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5326" y="0"/>
              <a:ext cx="1986837"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2165" y="0"/>
              <a:ext cx="2071835" cy="12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2600"/>
            <a:stretch/>
          </p:blipFill>
          <p:spPr bwMode="auto">
            <a:xfrm>
              <a:off x="-9966" y="1"/>
              <a:ext cx="1974615" cy="125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62464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6896" y="1828633"/>
            <a:ext cx="6634389" cy="437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55914" y="6335486"/>
            <a:ext cx="5127172" cy="369332"/>
          </a:xfrm>
          <a:prstGeom prst="rect">
            <a:avLst/>
          </a:prstGeom>
          <a:noFill/>
        </p:spPr>
        <p:txBody>
          <a:bodyPr wrap="square" rtlCol="0">
            <a:spAutoFit/>
          </a:bodyPr>
          <a:lstStyle/>
          <a:p>
            <a:r>
              <a:rPr lang="en-US" dirty="0"/>
              <a:t>Intersection of 1</a:t>
            </a:r>
            <a:r>
              <a:rPr lang="en-US" baseline="30000" dirty="0"/>
              <a:t>st</a:t>
            </a:r>
            <a:r>
              <a:rPr lang="en-US" dirty="0"/>
              <a:t> Ave W and Elm St</a:t>
            </a:r>
          </a:p>
        </p:txBody>
      </p:sp>
    </p:spTree>
    <p:extLst>
      <p:ext uri="{BB962C8B-B14F-4D97-AF65-F5344CB8AC3E}">
        <p14:creationId xmlns:p14="http://schemas.microsoft.com/office/powerpoint/2010/main" val="61751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71185"/>
            <a:ext cx="8685709" cy="671873"/>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3" name="Content Placeholder 2"/>
          <p:cNvSpPr>
            <a:spLocks noGrp="1"/>
          </p:cNvSpPr>
          <p:nvPr>
            <p:ph idx="1"/>
          </p:nvPr>
        </p:nvSpPr>
        <p:spPr>
          <a:xfrm>
            <a:off x="395653" y="1204546"/>
            <a:ext cx="7356427" cy="5349381"/>
          </a:xfrm>
        </p:spPr>
        <p:txBody>
          <a:bodyPr>
            <a:normAutofit/>
          </a:bodyPr>
          <a:lstStyle/>
          <a:p>
            <a:r>
              <a:rPr lang="en-US" sz="2400" dirty="0"/>
              <a:t>Overflow from Turkey Creek runs along north and south side of railroad embankment</a:t>
            </a:r>
          </a:p>
          <a:p>
            <a:pPr marL="0" indent="0">
              <a:buNone/>
            </a:pPr>
            <a:endParaRPr lang="en-US" sz="2400" dirty="0"/>
          </a:p>
        </p:txBody>
      </p:sp>
      <p:sp>
        <p:nvSpPr>
          <p:cNvPr id="6" name="Slide Number Placeholder 5">
            <a:extLst>
              <a:ext uri="{FF2B5EF4-FFF2-40B4-BE49-F238E27FC236}">
                <a16:creationId xmlns:a16="http://schemas.microsoft.com/office/drawing/2014/main" id="{5433E83F-4F88-9541-9538-A804C9FF9B01}"/>
              </a:ext>
            </a:extLst>
          </p:cNvPr>
          <p:cNvSpPr>
            <a:spLocks noGrp="1"/>
          </p:cNvSpPr>
          <p:nvPr>
            <p:ph type="sldNum" sz="quarter" idx="12"/>
          </p:nvPr>
        </p:nvSpPr>
        <p:spPr/>
        <p:txBody>
          <a:bodyPr/>
          <a:lstStyle/>
          <a:p>
            <a:fld id="{4FAB73BC-B049-4115-A692-8D63A059BFB8}" type="slidenum">
              <a:rPr lang="en-US" smtClean="0"/>
              <a:pPr/>
              <a:t>11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571" y="2063902"/>
            <a:ext cx="5856515" cy="408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14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71185"/>
            <a:ext cx="8685709" cy="671873"/>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3" name="Content Placeholder 2"/>
          <p:cNvSpPr>
            <a:spLocks noGrp="1"/>
          </p:cNvSpPr>
          <p:nvPr>
            <p:ph idx="1"/>
          </p:nvPr>
        </p:nvSpPr>
        <p:spPr>
          <a:xfrm>
            <a:off x="395653" y="1204546"/>
            <a:ext cx="7356427" cy="5349381"/>
          </a:xfrm>
        </p:spPr>
        <p:txBody>
          <a:bodyPr>
            <a:normAutofit/>
          </a:bodyPr>
          <a:lstStyle/>
          <a:p>
            <a:r>
              <a:rPr lang="en-US" sz="2400" dirty="0"/>
              <a:t>Flow crosses Sun City Rd to and enters the city on both sides of Main St. Our model shows more flooding on between Main and Elm St.</a:t>
            </a:r>
          </a:p>
          <a:p>
            <a:pPr marL="0" indent="0">
              <a:buNone/>
            </a:pPr>
            <a:endParaRPr lang="en-US" sz="2400" dirty="0"/>
          </a:p>
        </p:txBody>
      </p:sp>
      <p:sp>
        <p:nvSpPr>
          <p:cNvPr id="6" name="Slide Number Placeholder 5">
            <a:extLst>
              <a:ext uri="{FF2B5EF4-FFF2-40B4-BE49-F238E27FC236}">
                <a16:creationId xmlns:a16="http://schemas.microsoft.com/office/drawing/2014/main" id="{5433E83F-4F88-9541-9538-A804C9FF9B01}"/>
              </a:ext>
            </a:extLst>
          </p:cNvPr>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59" y="2471057"/>
            <a:ext cx="6281695" cy="423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168" y="6150345"/>
            <a:ext cx="23415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579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71185"/>
            <a:ext cx="8685709" cy="671873"/>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3" name="Content Placeholder 2"/>
          <p:cNvSpPr>
            <a:spLocks noGrp="1"/>
          </p:cNvSpPr>
          <p:nvPr>
            <p:ph idx="1"/>
          </p:nvPr>
        </p:nvSpPr>
        <p:spPr>
          <a:xfrm>
            <a:off x="395653" y="1204546"/>
            <a:ext cx="7356427" cy="5349381"/>
          </a:xfrm>
        </p:spPr>
        <p:txBody>
          <a:bodyPr>
            <a:normAutofit/>
          </a:bodyPr>
          <a:lstStyle/>
          <a:p>
            <a:r>
              <a:rPr lang="en-US" sz="2400" dirty="0"/>
              <a:t>Flow continues east over 1</a:t>
            </a:r>
            <a:r>
              <a:rPr lang="en-US" sz="2400" baseline="30000" dirty="0"/>
              <a:t>st</a:t>
            </a:r>
            <a:r>
              <a:rPr lang="en-US" sz="2400" dirty="0"/>
              <a:t> Ave. and exits Sun City to the southeast eventually discharging into the Medicine Lodge River</a:t>
            </a:r>
          </a:p>
          <a:p>
            <a:pPr marL="0" indent="0">
              <a:buNone/>
            </a:pPr>
            <a:endParaRPr lang="en-US" sz="2400" dirty="0"/>
          </a:p>
        </p:txBody>
      </p:sp>
      <p:sp>
        <p:nvSpPr>
          <p:cNvPr id="6" name="Slide Number Placeholder 5">
            <a:extLst>
              <a:ext uri="{FF2B5EF4-FFF2-40B4-BE49-F238E27FC236}">
                <a16:creationId xmlns:a16="http://schemas.microsoft.com/office/drawing/2014/main" id="{5433E83F-4F88-9541-9538-A804C9FF9B01}"/>
              </a:ext>
            </a:extLst>
          </p:cNvPr>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340428"/>
            <a:ext cx="6949241" cy="435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60421" y="6138370"/>
            <a:ext cx="2283922" cy="369332"/>
          </a:xfrm>
          <a:prstGeom prst="rect">
            <a:avLst/>
          </a:prstGeom>
          <a:solidFill>
            <a:schemeClr val="tx1"/>
          </a:solidFill>
        </p:spPr>
        <p:txBody>
          <a:bodyPr wrap="square" rtlCol="0">
            <a:spAutoFit/>
          </a:bodyPr>
          <a:lstStyle/>
          <a:p>
            <a:r>
              <a:rPr lang="en-US" dirty="0">
                <a:solidFill>
                  <a:schemeClr val="bg1"/>
                </a:solidFill>
              </a:rPr>
              <a:t>25-year Flood Event</a:t>
            </a:r>
          </a:p>
        </p:txBody>
      </p:sp>
    </p:spTree>
    <p:extLst>
      <p:ext uri="{BB962C8B-B14F-4D97-AF65-F5344CB8AC3E}">
        <p14:creationId xmlns:p14="http://schemas.microsoft.com/office/powerpoint/2010/main" val="224569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4" name="TextBox 3"/>
          <p:cNvSpPr txBox="1"/>
          <p:nvPr/>
        </p:nvSpPr>
        <p:spPr>
          <a:xfrm>
            <a:off x="1055914" y="6335486"/>
            <a:ext cx="5127172" cy="369332"/>
          </a:xfrm>
          <a:prstGeom prst="rect">
            <a:avLst/>
          </a:prstGeom>
          <a:noFill/>
        </p:spPr>
        <p:txBody>
          <a:bodyPr wrap="square" rtlCol="0">
            <a:spAutoFit/>
          </a:bodyPr>
          <a:lstStyle/>
          <a:p>
            <a:r>
              <a:rPr lang="en-US" dirty="0"/>
              <a:t>Overflow of Pond along Mexico Rd</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3" y="1431606"/>
            <a:ext cx="7043057" cy="480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84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4" name="TextBox 3"/>
          <p:cNvSpPr txBox="1"/>
          <p:nvPr/>
        </p:nvSpPr>
        <p:spPr>
          <a:xfrm>
            <a:off x="881742" y="6150820"/>
            <a:ext cx="5127172" cy="369332"/>
          </a:xfrm>
          <a:prstGeom prst="rect">
            <a:avLst/>
          </a:prstGeom>
          <a:noFill/>
        </p:spPr>
        <p:txBody>
          <a:bodyPr wrap="square" rtlCol="0">
            <a:spAutoFit/>
          </a:bodyPr>
          <a:lstStyle/>
          <a:p>
            <a:r>
              <a:rPr lang="en-US" dirty="0"/>
              <a:t>View east of Sun City Rd</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58" y="1486359"/>
            <a:ext cx="7070137" cy="457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82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3" y="1627642"/>
            <a:ext cx="6674304" cy="452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18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Current Flood Risk</a:t>
            </a: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03" y="1578428"/>
            <a:ext cx="7112935" cy="4593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175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25"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205883" y="591873"/>
            <a:ext cx="3180232" cy="5545667"/>
          </a:xfrm>
        </p:spPr>
        <p:txBody>
          <a:bodyPr anchor="ctr">
            <a:normAutofit/>
          </a:bodyPr>
          <a:lstStyle/>
          <a:p>
            <a:pPr algn="ctr"/>
            <a:r>
              <a:rPr lang="en-US" sz="3200" spc="-60" dirty="0">
                <a:solidFill>
                  <a:schemeClr val="tx1">
                    <a:lumMod val="85000"/>
                    <a:lumOff val="15000"/>
                  </a:schemeClr>
                </a:solidFill>
              </a:rPr>
              <a:t>Data Collection</a:t>
            </a:r>
          </a:p>
        </p:txBody>
      </p:sp>
      <p:sp>
        <p:nvSpPr>
          <p:cNvPr id="3" name="Content Placeholder 2"/>
          <p:cNvSpPr>
            <a:spLocks noGrp="1"/>
          </p:cNvSpPr>
          <p:nvPr>
            <p:ph idx="1"/>
          </p:nvPr>
        </p:nvSpPr>
        <p:spPr>
          <a:xfrm>
            <a:off x="4587063" y="609600"/>
            <a:ext cx="4133472" cy="5545667"/>
          </a:xfrm>
        </p:spPr>
        <p:txBody>
          <a:bodyPr anchor="ctr">
            <a:normAutofit/>
          </a:bodyPr>
          <a:lstStyle/>
          <a:p>
            <a:pPr>
              <a:spcAft>
                <a:spcPts val="450"/>
              </a:spcAft>
            </a:pPr>
            <a:r>
              <a:rPr lang="en-US" sz="2000" dirty="0">
                <a:solidFill>
                  <a:srgbClr val="FFFFFF"/>
                </a:solidFill>
              </a:rPr>
              <a:t>Community Flood Concerns</a:t>
            </a:r>
          </a:p>
          <a:p>
            <a:pPr>
              <a:spcAft>
                <a:spcPts val="450"/>
              </a:spcAft>
            </a:pPr>
            <a:r>
              <a:rPr lang="en-US" sz="2000" dirty="0">
                <a:solidFill>
                  <a:srgbClr val="FFFFFF"/>
                </a:solidFill>
              </a:rPr>
              <a:t>Flooded Building Addresses</a:t>
            </a:r>
          </a:p>
          <a:p>
            <a:pPr>
              <a:spcAft>
                <a:spcPts val="450"/>
              </a:spcAft>
            </a:pPr>
            <a:r>
              <a:rPr lang="en-US" sz="2000" dirty="0">
                <a:solidFill>
                  <a:srgbClr val="FFFFFF"/>
                </a:solidFill>
              </a:rPr>
              <a:t>Affected Structures</a:t>
            </a:r>
          </a:p>
          <a:p>
            <a:pPr lvl="1">
              <a:spcAft>
                <a:spcPts val="450"/>
              </a:spcAft>
            </a:pPr>
            <a:r>
              <a:rPr lang="en-US" sz="2000" dirty="0">
                <a:solidFill>
                  <a:srgbClr val="FFFFFF"/>
                </a:solidFill>
              </a:rPr>
              <a:t>Data about structures/culverts</a:t>
            </a:r>
          </a:p>
          <a:p>
            <a:pPr>
              <a:spcAft>
                <a:spcPts val="450"/>
              </a:spcAft>
            </a:pPr>
            <a:r>
              <a:rPr lang="en-US" sz="2000" dirty="0">
                <a:solidFill>
                  <a:srgbClr val="FFFFFF"/>
                </a:solidFill>
              </a:rPr>
              <a:t>Areas of Public/Private Land</a:t>
            </a:r>
          </a:p>
          <a:p>
            <a:pPr>
              <a:spcAft>
                <a:spcPts val="450"/>
              </a:spcAft>
            </a:pPr>
            <a:r>
              <a:rPr lang="en-US" sz="2000" dirty="0">
                <a:solidFill>
                  <a:srgbClr val="FFFFFF"/>
                </a:solidFill>
              </a:rPr>
              <a:t>Storm Event Information</a:t>
            </a:r>
          </a:p>
          <a:p>
            <a:pPr lvl="1">
              <a:spcAft>
                <a:spcPts val="450"/>
              </a:spcAft>
            </a:pPr>
            <a:r>
              <a:rPr lang="en-US" sz="2000" dirty="0">
                <a:solidFill>
                  <a:srgbClr val="FFFFFF"/>
                </a:solidFill>
              </a:rPr>
              <a:t>Dates of Floods</a:t>
            </a:r>
          </a:p>
          <a:p>
            <a:pPr lvl="1">
              <a:spcAft>
                <a:spcPts val="450"/>
              </a:spcAft>
            </a:pPr>
            <a:r>
              <a:rPr lang="en-US" sz="2000" dirty="0">
                <a:solidFill>
                  <a:srgbClr val="FFFFFF"/>
                </a:solidFill>
              </a:rPr>
              <a:t>Precipitation Amounts</a:t>
            </a:r>
          </a:p>
          <a:p>
            <a:pPr lvl="1">
              <a:spcAft>
                <a:spcPts val="450"/>
              </a:spcAft>
            </a:pPr>
            <a:endParaRPr lang="en-US" sz="2000" dirty="0">
              <a:solidFill>
                <a:srgbClr val="FFFFFF"/>
              </a:solidFill>
            </a:endParaRPr>
          </a:p>
        </p:txBody>
      </p:sp>
      <p:sp>
        <p:nvSpPr>
          <p:cNvPr id="5" name="Slide Number Placeholder 4">
            <a:extLst>
              <a:ext uri="{FF2B5EF4-FFF2-40B4-BE49-F238E27FC236}">
                <a16:creationId xmlns:a16="http://schemas.microsoft.com/office/drawing/2014/main" id="{EA4F20C6-99EA-1F4F-879C-39D388F6DFE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6089336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51"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2" name="Straight Connector 51">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Isosceles Triangle 55">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2" name="Rectangle 61">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4" name="Group 63">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5" name="Straight Connector 64">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67"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68">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5F250B2-D905-2F44-B470-1E3A2A8A6E7B}"/>
              </a:ext>
            </a:extLst>
          </p:cNvPr>
          <p:cNvSpPr>
            <a:spLocks noGrp="1"/>
          </p:cNvSpPr>
          <p:nvPr>
            <p:ph type="title"/>
          </p:nvPr>
        </p:nvSpPr>
        <p:spPr>
          <a:xfrm>
            <a:off x="1115896" y="3048000"/>
            <a:ext cx="5825202" cy="1646302"/>
          </a:xfrm>
        </p:spPr>
        <p:txBody>
          <a:bodyPr vert="horz" lIns="91440" tIns="45720" rIns="91440" bIns="45720" rtlCol="0" anchor="b">
            <a:normAutofit/>
          </a:bodyPr>
          <a:lstStyle/>
          <a:p>
            <a:pPr algn="r">
              <a:lnSpc>
                <a:spcPct val="90000"/>
              </a:lnSpc>
            </a:pPr>
            <a:r>
              <a:rPr lang="en-US" sz="4600" dirty="0"/>
              <a:t>Flood Mitigation Discussion</a:t>
            </a:r>
            <a:endParaRPr lang="en-US" sz="4600" i="1" dirty="0"/>
          </a:p>
        </p:txBody>
      </p:sp>
      <p:pic>
        <p:nvPicPr>
          <p:cNvPr id="16" name="Graphic 15" descr="Chat">
            <a:extLst>
              <a:ext uri="{FF2B5EF4-FFF2-40B4-BE49-F238E27FC236}">
                <a16:creationId xmlns:a16="http://schemas.microsoft.com/office/drawing/2014/main" id="{B0C0AAE3-21BC-4004-B897-5F2BD636D5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030" y="1284287"/>
            <a:ext cx="1892300" cy="1892300"/>
          </a:xfrm>
          <a:prstGeom prst="rect">
            <a:avLst/>
          </a:prstGeom>
        </p:spPr>
      </p:pic>
      <p:sp>
        <p:nvSpPr>
          <p:cNvPr id="4" name="Slide Number Placeholder 3">
            <a:extLst>
              <a:ext uri="{FF2B5EF4-FFF2-40B4-BE49-F238E27FC236}">
                <a16:creationId xmlns:a16="http://schemas.microsoft.com/office/drawing/2014/main" id="{CEF3F7EC-7C2C-2E49-BC71-4091B7F218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197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15662C-B65E-421C-A08A-421181A082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928" y="1357005"/>
            <a:ext cx="5866830" cy="3018780"/>
          </a:xfrm>
          <a:prstGeom prst="rect">
            <a:avLst/>
          </a:prstGeom>
        </p:spPr>
      </p:pic>
      <p:sp>
        <p:nvSpPr>
          <p:cNvPr id="5" name="Rectangle 4">
            <a:extLst>
              <a:ext uri="{FF2B5EF4-FFF2-40B4-BE49-F238E27FC236}">
                <a16:creationId xmlns:a16="http://schemas.microsoft.com/office/drawing/2014/main" id="{C666A60C-77D5-4048-95CD-A1851A28B567}"/>
              </a:ext>
            </a:extLst>
          </p:cNvPr>
          <p:cNvSpPr/>
          <p:nvPr/>
        </p:nvSpPr>
        <p:spPr>
          <a:xfrm>
            <a:off x="254831" y="4586317"/>
            <a:ext cx="6955437" cy="1069524"/>
          </a:xfrm>
          <a:prstGeom prst="rect">
            <a:avLst/>
          </a:prstGeom>
        </p:spPr>
        <p:txBody>
          <a:bodyPr wrap="square">
            <a:spAutoFit/>
          </a:bodyPr>
          <a:lstStyle/>
          <a:p>
            <a:pPr algn="ctr">
              <a:spcAft>
                <a:spcPts val="900"/>
              </a:spcAft>
            </a:pPr>
            <a:r>
              <a:rPr lang="en-US" sz="2800" i="1" dirty="0">
                <a:solidFill>
                  <a:srgbClr val="960000"/>
                </a:solidFill>
              </a:rPr>
              <a:t>Thank you for joining us today!</a:t>
            </a:r>
          </a:p>
          <a:p>
            <a:pPr algn="ctr">
              <a:spcAft>
                <a:spcPts val="900"/>
              </a:spcAft>
            </a:pPr>
            <a:r>
              <a:rPr lang="en-US" sz="2800" i="1" dirty="0">
                <a:solidFill>
                  <a:srgbClr val="960000"/>
                </a:solidFill>
              </a:rPr>
              <a:t>Your input is very important to this work.</a:t>
            </a:r>
          </a:p>
        </p:txBody>
      </p:sp>
    </p:spTree>
    <p:extLst>
      <p:ext uri="{BB962C8B-B14F-4D97-AF65-F5344CB8AC3E}">
        <p14:creationId xmlns:p14="http://schemas.microsoft.com/office/powerpoint/2010/main" val="250359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92" y="287001"/>
            <a:ext cx="7680672" cy="846855"/>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Possible Flood Mitigation Actions</a:t>
            </a:r>
          </a:p>
        </p:txBody>
      </p:sp>
      <p:sp>
        <p:nvSpPr>
          <p:cNvPr id="3" name="Content Placeholder 2"/>
          <p:cNvSpPr>
            <a:spLocks noGrp="1"/>
          </p:cNvSpPr>
          <p:nvPr>
            <p:ph idx="1"/>
          </p:nvPr>
        </p:nvSpPr>
        <p:spPr>
          <a:xfrm>
            <a:off x="396000" y="1786431"/>
            <a:ext cx="7145623" cy="4451083"/>
          </a:xfrm>
        </p:spPr>
        <p:txBody>
          <a:bodyPr>
            <a:normAutofit/>
          </a:bodyPr>
          <a:lstStyle/>
          <a:p>
            <a:pPr marL="57150" indent="0">
              <a:spcAft>
                <a:spcPts val="450"/>
              </a:spcAft>
              <a:buNone/>
            </a:pPr>
            <a:r>
              <a:rPr lang="en-US" sz="2400" dirty="0"/>
              <a:t>Preliminary</a:t>
            </a:r>
            <a:r>
              <a:rPr lang="en-US" sz="2500" dirty="0"/>
              <a:t> ideas for flood mitigation in Sun City</a:t>
            </a:r>
          </a:p>
          <a:p>
            <a:pPr lvl="1">
              <a:spcAft>
                <a:spcPts val="450"/>
              </a:spcAft>
            </a:pPr>
            <a:r>
              <a:rPr lang="en-US" sz="2300" dirty="0"/>
              <a:t>Improve conveyance of flood through Sun City</a:t>
            </a:r>
          </a:p>
          <a:p>
            <a:pPr lvl="2">
              <a:spcAft>
                <a:spcPts val="450"/>
              </a:spcAft>
            </a:pPr>
            <a:r>
              <a:rPr lang="en-US" sz="2100" dirty="0"/>
              <a:t>Culvert/Channel Improvements</a:t>
            </a:r>
          </a:p>
          <a:p>
            <a:pPr lvl="1">
              <a:spcAft>
                <a:spcPts val="450"/>
              </a:spcAft>
            </a:pPr>
            <a:r>
              <a:rPr lang="en-US" sz="2300" dirty="0"/>
              <a:t>Detain water upstream of Sun City</a:t>
            </a:r>
          </a:p>
          <a:p>
            <a:pPr lvl="2">
              <a:spcAft>
                <a:spcPts val="450"/>
              </a:spcAft>
            </a:pPr>
            <a:r>
              <a:rPr lang="en-US" sz="2100" dirty="0"/>
              <a:t>Detention Basins</a:t>
            </a:r>
          </a:p>
          <a:p>
            <a:pPr lvl="1">
              <a:spcAft>
                <a:spcPts val="450"/>
              </a:spcAft>
            </a:pPr>
            <a:r>
              <a:rPr lang="en-US" sz="2300" dirty="0"/>
              <a:t>Levee along Turkey Creek to prevent spill over</a:t>
            </a:r>
          </a:p>
          <a:p>
            <a:pPr lvl="1">
              <a:spcAft>
                <a:spcPts val="450"/>
              </a:spcAft>
            </a:pPr>
            <a:r>
              <a:rPr lang="en-US" sz="2300" dirty="0"/>
              <a:t>Each idea could have several scenarios associated with it</a:t>
            </a:r>
            <a:endParaRPr lang="en-US" sz="2100" dirty="0"/>
          </a:p>
          <a:p>
            <a:pPr marL="457200" lvl="1" indent="0">
              <a:spcAft>
                <a:spcPts val="450"/>
              </a:spcAft>
              <a:buNone/>
            </a:pPr>
            <a:endParaRPr lang="en-US" sz="2300" dirty="0">
              <a:solidFill>
                <a:srgbClr val="FF0000"/>
              </a:solidFill>
            </a:endParaRPr>
          </a:p>
        </p:txBody>
      </p:sp>
      <p:sp>
        <p:nvSpPr>
          <p:cNvPr id="5" name="Slide Number Placeholder 4">
            <a:extLst>
              <a:ext uri="{FF2B5EF4-FFF2-40B4-BE49-F238E27FC236}">
                <a16:creationId xmlns:a16="http://schemas.microsoft.com/office/drawing/2014/main" id="{CA655DDA-D889-C74B-A35C-E0DA68BC9EFF}"/>
              </a:ext>
            </a:extLst>
          </p:cNvPr>
          <p:cNvSpPr>
            <a:spLocks noGrp="1"/>
          </p:cNvSpPr>
          <p:nvPr>
            <p:ph type="sldNum" sz="quarter" idx="12"/>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4277069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78" y="304813"/>
            <a:ext cx="7101022" cy="815547"/>
          </a:xfrm>
        </p:spPr>
        <p:txBody>
          <a:bodyPr vert="horz" lIns="68580" tIns="34290" rIns="68580" bIns="34290" rtlCol="0" anchor="ctr">
            <a:normAutofit fontScale="90000"/>
          </a:bodyPr>
          <a:lstStyle/>
          <a:p>
            <a:pPr defTabSz="914400">
              <a:lnSpc>
                <a:spcPct val="90000"/>
              </a:lnSpc>
            </a:pPr>
            <a:r>
              <a:rPr lang="en-US" sz="3800" b="1" spc="-60" dirty="0">
                <a:ln w="9525" cmpd="sng">
                  <a:noFill/>
                </a:ln>
                <a:solidFill>
                  <a:schemeClr val="accent2">
                    <a:lumMod val="75000"/>
                  </a:schemeClr>
                </a:solidFill>
              </a:rPr>
              <a:t>Possible Flood Mitigation Actions</a:t>
            </a:r>
          </a:p>
        </p:txBody>
      </p:sp>
      <p:pic>
        <p:nvPicPr>
          <p:cNvPr id="4" name="Content Placeholder 3">
            <a:extLst>
              <a:ext uri="{FF2B5EF4-FFF2-40B4-BE49-F238E27FC236}">
                <a16:creationId xmlns:a16="http://schemas.microsoft.com/office/drawing/2014/main" id="{12578569-285D-4F65-8313-5F487E6A64EB}"/>
              </a:ext>
            </a:extLst>
          </p:cNvPr>
          <p:cNvPicPr>
            <a:picLocks noGrp="1" noChangeAspect="1"/>
          </p:cNvPicPr>
          <p:nvPr>
            <p:ph idx="1"/>
          </p:nvPr>
        </p:nvPicPr>
        <p:blipFill>
          <a:blip r:embed="rId3"/>
          <a:stretch>
            <a:fillRect/>
          </a:stretch>
        </p:blipFill>
        <p:spPr>
          <a:xfrm>
            <a:off x="467801" y="1493838"/>
            <a:ext cx="6554224" cy="4560887"/>
          </a:xfrm>
          <a:prstGeom prst="rect">
            <a:avLst/>
          </a:prstGeom>
        </p:spPr>
      </p:pic>
      <p:cxnSp>
        <p:nvCxnSpPr>
          <p:cNvPr id="6" name="Straight Connector 5">
            <a:extLst>
              <a:ext uri="{FF2B5EF4-FFF2-40B4-BE49-F238E27FC236}">
                <a16:creationId xmlns:a16="http://schemas.microsoft.com/office/drawing/2014/main" id="{17EB1DC9-8B4A-43E5-969D-1F12F9217174}"/>
              </a:ext>
            </a:extLst>
          </p:cNvPr>
          <p:cNvCxnSpPr>
            <a:cxnSpLocks/>
          </p:cNvCxnSpPr>
          <p:nvPr/>
        </p:nvCxnSpPr>
        <p:spPr>
          <a:xfrm flipH="1" flipV="1">
            <a:off x="937260" y="2846070"/>
            <a:ext cx="731520" cy="491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E6EDAF8-49E4-4546-A535-E6399942A875}"/>
              </a:ext>
            </a:extLst>
          </p:cNvPr>
          <p:cNvPicPr>
            <a:picLocks noChangeAspect="1"/>
          </p:cNvPicPr>
          <p:nvPr/>
        </p:nvPicPr>
        <p:blipFill>
          <a:blip r:embed="rId4"/>
          <a:stretch>
            <a:fillRect/>
          </a:stretch>
        </p:blipFill>
        <p:spPr>
          <a:xfrm>
            <a:off x="807687" y="3019000"/>
            <a:ext cx="762066" cy="524301"/>
          </a:xfrm>
          <a:prstGeom prst="rect">
            <a:avLst/>
          </a:prstGeom>
        </p:spPr>
      </p:pic>
      <p:cxnSp>
        <p:nvCxnSpPr>
          <p:cNvPr id="11" name="Straight Connector 10">
            <a:extLst>
              <a:ext uri="{FF2B5EF4-FFF2-40B4-BE49-F238E27FC236}">
                <a16:creationId xmlns:a16="http://schemas.microsoft.com/office/drawing/2014/main" id="{797A5C78-030B-4235-AA11-D81A583ADAAE}"/>
              </a:ext>
            </a:extLst>
          </p:cNvPr>
          <p:cNvCxnSpPr/>
          <p:nvPr/>
        </p:nvCxnSpPr>
        <p:spPr>
          <a:xfrm>
            <a:off x="1588770" y="3520441"/>
            <a:ext cx="1771650" cy="548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38CF86-6AA4-4539-BEB7-D80E81C5BCB1}"/>
              </a:ext>
            </a:extLst>
          </p:cNvPr>
          <p:cNvCxnSpPr/>
          <p:nvPr/>
        </p:nvCxnSpPr>
        <p:spPr>
          <a:xfrm>
            <a:off x="1668780" y="3337560"/>
            <a:ext cx="914400" cy="3734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E82B14-5CBB-4D90-AF71-322682550EEF}"/>
              </a:ext>
            </a:extLst>
          </p:cNvPr>
          <p:cNvCxnSpPr/>
          <p:nvPr/>
        </p:nvCxnSpPr>
        <p:spPr>
          <a:xfrm>
            <a:off x="2690722" y="3711038"/>
            <a:ext cx="1424078" cy="2551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A62A1C-295A-4090-8634-2A13EEC4C982}"/>
              </a:ext>
            </a:extLst>
          </p:cNvPr>
          <p:cNvCxnSpPr/>
          <p:nvPr/>
        </p:nvCxnSpPr>
        <p:spPr>
          <a:xfrm>
            <a:off x="4090563" y="3977640"/>
            <a:ext cx="2058777"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7B4FB4-5DA4-47A4-9F6A-8125A757E7CD}"/>
              </a:ext>
            </a:extLst>
          </p:cNvPr>
          <p:cNvCxnSpPr/>
          <p:nvPr/>
        </p:nvCxnSpPr>
        <p:spPr>
          <a:xfrm>
            <a:off x="3402761" y="4069080"/>
            <a:ext cx="712039" cy="2706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147223-4952-4647-8635-F3A4FA5767A0}"/>
              </a:ext>
            </a:extLst>
          </p:cNvPr>
          <p:cNvCxnSpPr/>
          <p:nvPr/>
        </p:nvCxnSpPr>
        <p:spPr>
          <a:xfrm>
            <a:off x="4114800" y="4339688"/>
            <a:ext cx="457200" cy="312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51B640D-E6A0-4D28-9B46-916360ADD9B3}"/>
              </a:ext>
            </a:extLst>
          </p:cNvPr>
          <p:cNvSpPr txBox="1"/>
          <p:nvPr/>
        </p:nvSpPr>
        <p:spPr>
          <a:xfrm>
            <a:off x="7129567" y="2818018"/>
            <a:ext cx="1714500" cy="646331"/>
          </a:xfrm>
          <a:prstGeom prst="rect">
            <a:avLst/>
          </a:prstGeom>
          <a:noFill/>
        </p:spPr>
        <p:txBody>
          <a:bodyPr wrap="square" rtlCol="0">
            <a:spAutoFit/>
          </a:bodyPr>
          <a:lstStyle/>
          <a:p>
            <a:r>
              <a:rPr lang="en-US" dirty="0"/>
              <a:t>Improve Conveyance</a:t>
            </a:r>
          </a:p>
        </p:txBody>
      </p:sp>
    </p:spTree>
    <p:extLst>
      <p:ext uri="{BB962C8B-B14F-4D97-AF65-F5344CB8AC3E}">
        <p14:creationId xmlns:p14="http://schemas.microsoft.com/office/powerpoint/2010/main" val="180809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78" y="304813"/>
            <a:ext cx="7101022" cy="815547"/>
          </a:xfrm>
        </p:spPr>
        <p:txBody>
          <a:bodyPr vert="horz" lIns="68580" tIns="34290" rIns="68580" bIns="34290" rtlCol="0" anchor="ctr">
            <a:normAutofit fontScale="90000"/>
          </a:bodyPr>
          <a:lstStyle/>
          <a:p>
            <a:pPr defTabSz="914400">
              <a:lnSpc>
                <a:spcPct val="90000"/>
              </a:lnSpc>
            </a:pPr>
            <a:r>
              <a:rPr lang="en-US" sz="3800" b="1" spc="-60" dirty="0">
                <a:ln w="9525" cmpd="sng">
                  <a:noFill/>
                </a:ln>
                <a:solidFill>
                  <a:schemeClr val="accent2">
                    <a:lumMod val="75000"/>
                  </a:schemeClr>
                </a:solidFill>
              </a:rPr>
              <a:t>Possible Flood Mitigation Actions</a:t>
            </a:r>
          </a:p>
        </p:txBody>
      </p:sp>
      <p:pic>
        <p:nvPicPr>
          <p:cNvPr id="6" name="Picture 5">
            <a:extLst>
              <a:ext uri="{FF2B5EF4-FFF2-40B4-BE49-F238E27FC236}">
                <a16:creationId xmlns:a16="http://schemas.microsoft.com/office/drawing/2014/main" id="{050AACB9-DE7D-4D92-BE5A-89DD99D3634D}"/>
              </a:ext>
            </a:extLst>
          </p:cNvPr>
          <p:cNvPicPr>
            <a:picLocks noChangeAspect="1"/>
          </p:cNvPicPr>
          <p:nvPr/>
        </p:nvPicPr>
        <p:blipFill>
          <a:blip r:embed="rId3"/>
          <a:stretch>
            <a:fillRect/>
          </a:stretch>
        </p:blipFill>
        <p:spPr>
          <a:xfrm>
            <a:off x="729816" y="1291590"/>
            <a:ext cx="6069746" cy="5486400"/>
          </a:xfrm>
          <a:prstGeom prst="rect">
            <a:avLst/>
          </a:prstGeom>
        </p:spPr>
      </p:pic>
      <p:sp>
        <p:nvSpPr>
          <p:cNvPr id="7" name="Rectangle: Rounded Corners 6">
            <a:extLst>
              <a:ext uri="{FF2B5EF4-FFF2-40B4-BE49-F238E27FC236}">
                <a16:creationId xmlns:a16="http://schemas.microsoft.com/office/drawing/2014/main" id="{C0BFFBB0-F382-4714-A023-9863D1F95004}"/>
              </a:ext>
            </a:extLst>
          </p:cNvPr>
          <p:cNvSpPr/>
          <p:nvPr/>
        </p:nvSpPr>
        <p:spPr>
          <a:xfrm rot="2049294">
            <a:off x="1867965" y="2659660"/>
            <a:ext cx="961088" cy="4428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Rounded Corners 7">
            <a:extLst>
              <a:ext uri="{FF2B5EF4-FFF2-40B4-BE49-F238E27FC236}">
                <a16:creationId xmlns:a16="http://schemas.microsoft.com/office/drawing/2014/main" id="{3C6957F4-5EAB-43C8-B8EB-EB7478C46F3A}"/>
              </a:ext>
            </a:extLst>
          </p:cNvPr>
          <p:cNvSpPr/>
          <p:nvPr/>
        </p:nvSpPr>
        <p:spPr>
          <a:xfrm rot="2060589">
            <a:off x="2491740" y="4219160"/>
            <a:ext cx="594360" cy="5029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9CC469-85C9-4AB8-9DD9-2F096ADC7629}"/>
              </a:ext>
            </a:extLst>
          </p:cNvPr>
          <p:cNvSpPr txBox="1"/>
          <p:nvPr/>
        </p:nvSpPr>
        <p:spPr>
          <a:xfrm>
            <a:off x="6938010" y="2766060"/>
            <a:ext cx="1634490" cy="646331"/>
          </a:xfrm>
          <a:prstGeom prst="rect">
            <a:avLst/>
          </a:prstGeom>
          <a:noFill/>
        </p:spPr>
        <p:txBody>
          <a:bodyPr wrap="square" rtlCol="0">
            <a:spAutoFit/>
          </a:bodyPr>
          <a:lstStyle/>
          <a:p>
            <a:r>
              <a:rPr lang="en-US" dirty="0"/>
              <a:t>Upstream Detention</a:t>
            </a:r>
          </a:p>
        </p:txBody>
      </p:sp>
    </p:spTree>
    <p:extLst>
      <p:ext uri="{BB962C8B-B14F-4D97-AF65-F5344CB8AC3E}">
        <p14:creationId xmlns:p14="http://schemas.microsoft.com/office/powerpoint/2010/main" val="3504577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FF935-DFA4-4EB1-81B8-5CCF59F6F5EE}"/>
              </a:ext>
            </a:extLst>
          </p:cNvPr>
          <p:cNvPicPr>
            <a:picLocks noChangeAspect="1"/>
          </p:cNvPicPr>
          <p:nvPr/>
        </p:nvPicPr>
        <p:blipFill>
          <a:blip r:embed="rId3"/>
          <a:stretch>
            <a:fillRect/>
          </a:stretch>
        </p:blipFill>
        <p:spPr>
          <a:xfrm>
            <a:off x="192886" y="1493068"/>
            <a:ext cx="6299355" cy="5207770"/>
          </a:xfrm>
          <a:prstGeom prst="rect">
            <a:avLst/>
          </a:prstGeom>
        </p:spPr>
      </p:pic>
      <p:sp>
        <p:nvSpPr>
          <p:cNvPr id="2" name="Title 1"/>
          <p:cNvSpPr>
            <a:spLocks noGrp="1"/>
          </p:cNvSpPr>
          <p:nvPr>
            <p:ph type="title"/>
          </p:nvPr>
        </p:nvSpPr>
        <p:spPr>
          <a:xfrm>
            <a:off x="214178" y="304813"/>
            <a:ext cx="7101022" cy="815547"/>
          </a:xfrm>
        </p:spPr>
        <p:txBody>
          <a:bodyPr vert="horz" lIns="68580" tIns="34290" rIns="68580" bIns="34290" rtlCol="0" anchor="ctr">
            <a:normAutofit fontScale="90000"/>
          </a:bodyPr>
          <a:lstStyle/>
          <a:p>
            <a:pPr defTabSz="914400">
              <a:lnSpc>
                <a:spcPct val="90000"/>
              </a:lnSpc>
            </a:pPr>
            <a:r>
              <a:rPr lang="en-US" sz="3800" b="1" spc="-60" dirty="0">
                <a:ln w="9525" cmpd="sng">
                  <a:noFill/>
                </a:ln>
                <a:solidFill>
                  <a:schemeClr val="accent2">
                    <a:lumMod val="75000"/>
                  </a:schemeClr>
                </a:solidFill>
              </a:rPr>
              <a:t>Possible Flood Mitigation Actions</a:t>
            </a:r>
          </a:p>
        </p:txBody>
      </p:sp>
      <p:sp>
        <p:nvSpPr>
          <p:cNvPr id="9" name="Rectangle 8">
            <a:extLst>
              <a:ext uri="{FF2B5EF4-FFF2-40B4-BE49-F238E27FC236}">
                <a16:creationId xmlns:a16="http://schemas.microsoft.com/office/drawing/2014/main" id="{0C9734A8-06CB-4EC0-AF7A-F2CC7FBB7C4B}"/>
              </a:ext>
            </a:extLst>
          </p:cNvPr>
          <p:cNvSpPr/>
          <p:nvPr/>
        </p:nvSpPr>
        <p:spPr>
          <a:xfrm rot="743187">
            <a:off x="2626118" y="1805254"/>
            <a:ext cx="80897" cy="15184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extBox 9">
            <a:extLst>
              <a:ext uri="{FF2B5EF4-FFF2-40B4-BE49-F238E27FC236}">
                <a16:creationId xmlns:a16="http://schemas.microsoft.com/office/drawing/2014/main" id="{966A6081-4BA1-4B0E-8753-2A3F6B77716F}"/>
              </a:ext>
            </a:extLst>
          </p:cNvPr>
          <p:cNvSpPr txBox="1"/>
          <p:nvPr/>
        </p:nvSpPr>
        <p:spPr>
          <a:xfrm>
            <a:off x="6515995" y="2514600"/>
            <a:ext cx="1679315" cy="369332"/>
          </a:xfrm>
          <a:prstGeom prst="rect">
            <a:avLst/>
          </a:prstGeom>
          <a:noFill/>
        </p:spPr>
        <p:txBody>
          <a:bodyPr wrap="square" rtlCol="0">
            <a:spAutoFit/>
          </a:bodyPr>
          <a:lstStyle/>
          <a:p>
            <a:r>
              <a:rPr lang="en-US" dirty="0"/>
              <a:t>LEVEE</a:t>
            </a:r>
          </a:p>
        </p:txBody>
      </p:sp>
    </p:spTree>
    <p:extLst>
      <p:ext uri="{BB962C8B-B14F-4D97-AF65-F5344CB8AC3E}">
        <p14:creationId xmlns:p14="http://schemas.microsoft.com/office/powerpoint/2010/main" val="2972640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 in a dark cloudy sky&#10;&#10;Description automatically generated">
            <a:extLst>
              <a:ext uri="{FF2B5EF4-FFF2-40B4-BE49-F238E27FC236}">
                <a16:creationId xmlns:a16="http://schemas.microsoft.com/office/drawing/2014/main" id="{0B8A97C5-3A75-EA40-AC4B-42F11E183F64}"/>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A06DB0D-C2C4-8047-991A-5084AFBAA313}"/>
              </a:ext>
            </a:extLst>
          </p:cNvPr>
          <p:cNvSpPr>
            <a:spLocks noGrp="1"/>
          </p:cNvSpPr>
          <p:nvPr>
            <p:ph type="title"/>
          </p:nvPr>
        </p:nvSpPr>
        <p:spPr>
          <a:xfrm>
            <a:off x="1130300" y="2404534"/>
            <a:ext cx="5825202" cy="1646302"/>
          </a:xfrm>
        </p:spPr>
        <p:txBody>
          <a:bodyPr vert="horz" lIns="91440" tIns="45720" rIns="91440" bIns="45720" rtlCol="0" anchor="b">
            <a:normAutofit/>
          </a:bodyPr>
          <a:lstStyle/>
          <a:p>
            <a:pPr algn="r"/>
            <a:r>
              <a:rPr lang="en-US" sz="5400" dirty="0"/>
              <a:t>Final Products</a:t>
            </a:r>
          </a:p>
        </p:txBody>
      </p:sp>
      <p:sp>
        <p:nvSpPr>
          <p:cNvPr id="32" name="Text Placeholder 2">
            <a:extLst>
              <a:ext uri="{FF2B5EF4-FFF2-40B4-BE49-F238E27FC236}">
                <a16:creationId xmlns:a16="http://schemas.microsoft.com/office/drawing/2014/main" id="{B92D4F06-6DEC-5949-A759-5F343B3C5A15}"/>
              </a:ext>
            </a:extLst>
          </p:cNvPr>
          <p:cNvSpPr txBox="1">
            <a:spLocks/>
          </p:cNvSpPr>
          <p:nvPr/>
        </p:nvSpPr>
        <p:spPr>
          <a:xfrm>
            <a:off x="1130300" y="4050833"/>
            <a:ext cx="5825202" cy="1096899"/>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dirty="0">
                <a:solidFill>
                  <a:schemeClr val="bg1"/>
                </a:solidFill>
              </a:rPr>
              <a:t>Goals and Your Role in the Process</a:t>
            </a:r>
          </a:p>
        </p:txBody>
      </p:sp>
      <p:sp>
        <p:nvSpPr>
          <p:cNvPr id="5" name="Slide Number Placeholder 4">
            <a:extLst>
              <a:ext uri="{FF2B5EF4-FFF2-40B4-BE49-F238E27FC236}">
                <a16:creationId xmlns:a16="http://schemas.microsoft.com/office/drawing/2014/main" id="{BC851456-B843-3348-A0D6-7D24E032DABC}"/>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Tree>
    <p:extLst>
      <p:ext uri="{BB962C8B-B14F-4D97-AF65-F5344CB8AC3E}">
        <p14:creationId xmlns:p14="http://schemas.microsoft.com/office/powerpoint/2010/main" val="412736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66" y="296008"/>
            <a:ext cx="8388664" cy="905471"/>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Final Products</a:t>
            </a:r>
          </a:p>
        </p:txBody>
      </p:sp>
      <p:sp>
        <p:nvSpPr>
          <p:cNvPr id="3" name="Content Placeholder 2"/>
          <p:cNvSpPr>
            <a:spLocks noGrp="1"/>
          </p:cNvSpPr>
          <p:nvPr>
            <p:ph idx="1"/>
          </p:nvPr>
        </p:nvSpPr>
        <p:spPr>
          <a:xfrm>
            <a:off x="493066" y="1483200"/>
            <a:ext cx="7126934" cy="4536600"/>
          </a:xfrm>
        </p:spPr>
        <p:txBody>
          <a:bodyPr>
            <a:noAutofit/>
          </a:bodyPr>
          <a:lstStyle/>
          <a:p>
            <a:pPr marL="0" indent="0"/>
            <a:r>
              <a:rPr lang="en-US" sz="2400" dirty="0"/>
              <a:t> 2D HEC-RAS models for each flood mitigation scenario. Leveraged from Lower Arkansas 2D BLE Study.</a:t>
            </a:r>
          </a:p>
          <a:p>
            <a:pPr marL="0" indent="0"/>
            <a:r>
              <a:rPr lang="en-US" sz="2400" dirty="0"/>
              <a:t>Results of the Water Surface Elevation, Depth, and Velocity of each flood scenario</a:t>
            </a:r>
          </a:p>
          <a:p>
            <a:pPr marL="0" indent="0"/>
            <a:r>
              <a:rPr lang="en-US" sz="2400" dirty="0"/>
              <a:t>Mapping exhibit for each flood scenario</a:t>
            </a:r>
          </a:p>
          <a:p>
            <a:pPr marL="0" indent="0"/>
            <a:r>
              <a:rPr lang="en-US" sz="2400" dirty="0"/>
              <a:t>Report outlining engineering methods, results, and estimate design/build costs</a:t>
            </a:r>
          </a:p>
          <a:p>
            <a:pPr marL="0" indent="0">
              <a:buNone/>
            </a:pPr>
            <a:endParaRPr lang="en-US" sz="2400" dirty="0"/>
          </a:p>
        </p:txBody>
      </p:sp>
    </p:spTree>
    <p:extLst>
      <p:ext uri="{BB962C8B-B14F-4D97-AF65-F5344CB8AC3E}">
        <p14:creationId xmlns:p14="http://schemas.microsoft.com/office/powerpoint/2010/main" val="2599192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66" y="296008"/>
            <a:ext cx="8388664" cy="905471"/>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Goals</a:t>
            </a:r>
          </a:p>
        </p:txBody>
      </p:sp>
      <p:sp>
        <p:nvSpPr>
          <p:cNvPr id="3" name="Content Placeholder 2"/>
          <p:cNvSpPr>
            <a:spLocks noGrp="1"/>
          </p:cNvSpPr>
          <p:nvPr>
            <p:ph idx="1"/>
          </p:nvPr>
        </p:nvSpPr>
        <p:spPr>
          <a:xfrm>
            <a:off x="493066" y="1483200"/>
            <a:ext cx="7126934" cy="4536600"/>
          </a:xfrm>
        </p:spPr>
        <p:txBody>
          <a:bodyPr>
            <a:noAutofit/>
          </a:bodyPr>
          <a:lstStyle/>
          <a:p>
            <a:pPr marL="0" indent="0"/>
            <a:r>
              <a:rPr lang="en-US" sz="2400" dirty="0"/>
              <a:t> Identify Flood Risk</a:t>
            </a:r>
          </a:p>
          <a:p>
            <a:pPr marL="0" indent="0"/>
            <a:r>
              <a:rPr lang="en-US" sz="2400" dirty="0"/>
              <a:t> Develop Possible Solutions</a:t>
            </a:r>
          </a:p>
          <a:p>
            <a:pPr marL="0" indent="0"/>
            <a:r>
              <a:rPr lang="en-US" sz="2400" dirty="0"/>
              <a:t> Utilize Analyses to determine best path forward</a:t>
            </a:r>
          </a:p>
          <a:p>
            <a:pPr marL="0" indent="0">
              <a:buNone/>
            </a:pPr>
            <a:endParaRPr lang="en-US" sz="2400" dirty="0"/>
          </a:p>
          <a:p>
            <a:pPr marL="0" indent="0"/>
            <a:r>
              <a:rPr lang="en-US" sz="2800" b="1" dirty="0"/>
              <a:t>End Goal: </a:t>
            </a:r>
            <a:r>
              <a:rPr lang="en-US" sz="2400" dirty="0"/>
              <a:t>Protect Sun City from dangerous and damaging floods</a:t>
            </a:r>
            <a:endParaRPr lang="en-US" sz="2800" b="1" dirty="0"/>
          </a:p>
          <a:p>
            <a:pPr marL="0" indent="0">
              <a:buNone/>
            </a:pPr>
            <a:endParaRPr lang="en-US" sz="2400" dirty="0"/>
          </a:p>
        </p:txBody>
      </p:sp>
    </p:spTree>
    <p:extLst>
      <p:ext uri="{BB962C8B-B14F-4D97-AF65-F5344CB8AC3E}">
        <p14:creationId xmlns:p14="http://schemas.microsoft.com/office/powerpoint/2010/main" val="420363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0666" y="296009"/>
            <a:ext cx="7946084" cy="866042"/>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Path Forward</a:t>
            </a:r>
          </a:p>
        </p:txBody>
      </p:sp>
      <p:sp>
        <p:nvSpPr>
          <p:cNvPr id="7" name="Content Placeholder 2"/>
          <p:cNvSpPr txBox="1">
            <a:spLocks/>
          </p:cNvSpPr>
          <p:nvPr/>
        </p:nvSpPr>
        <p:spPr>
          <a:xfrm>
            <a:off x="63216" y="1384047"/>
            <a:ext cx="7126934" cy="53660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lvl="1" indent="0">
              <a:lnSpc>
                <a:spcPct val="150000"/>
              </a:lnSpc>
            </a:pPr>
            <a:r>
              <a:rPr lang="en-US" sz="2200" dirty="0"/>
              <a:t>Reconvene with Community of Sun City, KDA, and AECOM in September</a:t>
            </a:r>
          </a:p>
          <a:p>
            <a:pPr marL="400050" lvl="1" indent="0">
              <a:lnSpc>
                <a:spcPct val="150000"/>
              </a:lnSpc>
            </a:pPr>
            <a:r>
              <a:rPr lang="en-US" sz="2200" dirty="0"/>
              <a:t>Utilize engineering study to determine the best plan of action for Sun City</a:t>
            </a:r>
          </a:p>
          <a:p>
            <a:pPr marL="400050" lvl="1" indent="0">
              <a:lnSpc>
                <a:spcPct val="150000"/>
              </a:lnSpc>
            </a:pPr>
            <a:r>
              <a:rPr lang="en-US" sz="2200" dirty="0"/>
              <a:t>Apply for Grants</a:t>
            </a:r>
          </a:p>
        </p:txBody>
      </p:sp>
    </p:spTree>
    <p:extLst>
      <p:ext uri="{BB962C8B-B14F-4D97-AF65-F5344CB8AC3E}">
        <p14:creationId xmlns:p14="http://schemas.microsoft.com/office/powerpoint/2010/main" val="281787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441" y="379137"/>
            <a:ext cx="5767027" cy="857250"/>
          </a:xfrm>
        </p:spPr>
        <p:txBody>
          <a:bodyPr vert="horz" lIns="91440" tIns="45720" rIns="91440" bIns="45720" rtlCol="0" anchor="t">
            <a:normAutofit/>
          </a:bodyPr>
          <a:lstStyle/>
          <a:p>
            <a:r>
              <a:rPr lang="en-US" dirty="0">
                <a:solidFill>
                  <a:schemeClr val="accent2">
                    <a:lumMod val="75000"/>
                  </a:schemeClr>
                </a:solidFill>
              </a:rPr>
              <a:t> KDA - Contact Information</a:t>
            </a:r>
          </a:p>
        </p:txBody>
      </p:sp>
      <p:sp>
        <p:nvSpPr>
          <p:cNvPr id="5" name="Rectangle 4">
            <a:extLst>
              <a:ext uri="{FF2B5EF4-FFF2-40B4-BE49-F238E27FC236}">
                <a16:creationId xmlns:a16="http://schemas.microsoft.com/office/drawing/2014/main" id="{82BB6C57-D208-44F5-97A1-15FC594E6CAB}"/>
              </a:ext>
            </a:extLst>
          </p:cNvPr>
          <p:cNvSpPr/>
          <p:nvPr/>
        </p:nvSpPr>
        <p:spPr>
          <a:xfrm>
            <a:off x="939113" y="1285109"/>
            <a:ext cx="4210448" cy="5355312"/>
          </a:xfrm>
          <a:prstGeom prst="rect">
            <a:avLst/>
          </a:prstGeom>
        </p:spPr>
        <p:txBody>
          <a:bodyPr wrap="square">
            <a:spAutoFit/>
          </a:bodyPr>
          <a:lstStyle/>
          <a:p>
            <a:r>
              <a:rPr lang="en-US" dirty="0"/>
              <a:t>Tara Lanzrath, CFM – </a:t>
            </a:r>
            <a:r>
              <a:rPr lang="en-US" dirty="0">
                <a:hlinkClick r:id="rId3"/>
              </a:rPr>
              <a:t>Tara.Lanzrath@ks.gov</a:t>
            </a:r>
            <a:r>
              <a:rPr lang="en-US" dirty="0"/>
              <a:t> </a:t>
            </a:r>
          </a:p>
          <a:p>
            <a:r>
              <a:rPr lang="en-US" dirty="0"/>
              <a:t>D: 785-296-2513 M: 785-276-9359</a:t>
            </a:r>
          </a:p>
          <a:p>
            <a:r>
              <a:rPr lang="en-US" dirty="0"/>
              <a:t>Floodplain Mapping Coordinator</a:t>
            </a:r>
            <a:br>
              <a:rPr lang="en-US" dirty="0"/>
            </a:br>
            <a:endParaRPr lang="en-US" dirty="0"/>
          </a:p>
          <a:p>
            <a:r>
              <a:rPr lang="en-US" dirty="0"/>
              <a:t>Joanna Rohlf, CFM – </a:t>
            </a:r>
          </a:p>
          <a:p>
            <a:r>
              <a:rPr lang="en-US" dirty="0">
                <a:hlinkClick r:id="rId4"/>
              </a:rPr>
              <a:t>Joanna.Rohlf@ks.gov</a:t>
            </a:r>
            <a:r>
              <a:rPr lang="en-US" dirty="0"/>
              <a:t> </a:t>
            </a:r>
          </a:p>
          <a:p>
            <a:r>
              <a:rPr lang="en-US" dirty="0"/>
              <a:t>D: 785-296-7769</a:t>
            </a:r>
          </a:p>
          <a:p>
            <a:r>
              <a:rPr lang="en-US" dirty="0"/>
              <a:t>Floodplain Mapping Specialist</a:t>
            </a:r>
            <a:br>
              <a:rPr lang="en-US" dirty="0"/>
            </a:br>
            <a:endParaRPr lang="en-US" dirty="0"/>
          </a:p>
          <a:p>
            <a:r>
              <a:rPr lang="en-US" dirty="0"/>
              <a:t>William Pace, CFM –</a:t>
            </a:r>
          </a:p>
          <a:p>
            <a:r>
              <a:rPr lang="en-US" dirty="0">
                <a:hlinkClick r:id="rId5"/>
              </a:rPr>
              <a:t>William.Pace@ks.gov</a:t>
            </a:r>
            <a:r>
              <a:rPr lang="en-US" dirty="0"/>
              <a:t>  </a:t>
            </a:r>
          </a:p>
          <a:p>
            <a:r>
              <a:rPr lang="en-US" dirty="0"/>
              <a:t>D: 785-296-5440</a:t>
            </a:r>
          </a:p>
          <a:p>
            <a:r>
              <a:rPr lang="en-US" dirty="0"/>
              <a:t>Floodplain Mapping Specialist</a:t>
            </a:r>
            <a:br>
              <a:rPr lang="en-US" dirty="0"/>
            </a:br>
            <a:endParaRPr lang="en-US" dirty="0"/>
          </a:p>
          <a:p>
            <a:r>
              <a:rPr lang="en-US" dirty="0"/>
              <a:t>Steve Samuelson, CFM – </a:t>
            </a:r>
          </a:p>
          <a:p>
            <a:r>
              <a:rPr lang="en-US" dirty="0">
                <a:hlinkClick r:id="rId6"/>
              </a:rPr>
              <a:t>Steve.Samuelson@ks.gov</a:t>
            </a:r>
            <a:r>
              <a:rPr lang="en-US" dirty="0"/>
              <a:t> </a:t>
            </a:r>
          </a:p>
          <a:p>
            <a:r>
              <a:rPr lang="en-US" dirty="0"/>
              <a:t>D: 785-296-4622  M: 785-221-3809</a:t>
            </a:r>
          </a:p>
          <a:p>
            <a:r>
              <a:rPr lang="en-US" dirty="0"/>
              <a:t>State NFIP Coordinator</a:t>
            </a:r>
          </a:p>
        </p:txBody>
      </p:sp>
      <p:sp>
        <p:nvSpPr>
          <p:cNvPr id="4" name="Slide Number Placeholder 3">
            <a:extLst>
              <a:ext uri="{FF2B5EF4-FFF2-40B4-BE49-F238E27FC236}">
                <a16:creationId xmlns:a16="http://schemas.microsoft.com/office/drawing/2014/main" id="{923E53E6-1828-964C-8267-B61A608120BD}"/>
              </a:ext>
            </a:extLst>
          </p:cNvPr>
          <p:cNvSpPr>
            <a:spLocks noGrp="1"/>
          </p:cNvSpPr>
          <p:nvPr>
            <p:ph type="sldNum" sz="quarter" idx="12"/>
          </p:nvPr>
        </p:nvSpPr>
        <p:spPr/>
        <p:txBody>
          <a:bodyPr/>
          <a:lstStyle/>
          <a:p>
            <a:fld id="{4FAB73BC-B049-4115-A692-8D63A059BFB8}" type="slidenum">
              <a:rPr lang="en-US" smtClean="0"/>
              <a:pPr/>
              <a:t>28</a:t>
            </a:fld>
            <a:endParaRPr lang="en-US" dirty="0"/>
          </a:p>
        </p:txBody>
      </p:sp>
    </p:spTree>
    <p:extLst>
      <p:ext uri="{BB962C8B-B14F-4D97-AF65-F5344CB8AC3E}">
        <p14:creationId xmlns:p14="http://schemas.microsoft.com/office/powerpoint/2010/main" val="255544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441" y="379137"/>
            <a:ext cx="5767027" cy="857250"/>
          </a:xfrm>
        </p:spPr>
        <p:txBody>
          <a:bodyPr vert="horz" lIns="91440" tIns="45720" rIns="91440" bIns="45720" rtlCol="0" anchor="t">
            <a:normAutofit fontScale="90000"/>
          </a:bodyPr>
          <a:lstStyle/>
          <a:p>
            <a:r>
              <a:rPr lang="en-US" dirty="0">
                <a:solidFill>
                  <a:schemeClr val="accent2">
                    <a:lumMod val="75000"/>
                  </a:schemeClr>
                </a:solidFill>
              </a:rPr>
              <a:t>  AECOM - Contact Information</a:t>
            </a:r>
          </a:p>
        </p:txBody>
      </p:sp>
      <p:sp>
        <p:nvSpPr>
          <p:cNvPr id="5" name="Rectangle 4">
            <a:extLst>
              <a:ext uri="{FF2B5EF4-FFF2-40B4-BE49-F238E27FC236}">
                <a16:creationId xmlns:a16="http://schemas.microsoft.com/office/drawing/2014/main" id="{82BB6C57-D208-44F5-97A1-15FC594E6CAB}"/>
              </a:ext>
            </a:extLst>
          </p:cNvPr>
          <p:cNvSpPr/>
          <p:nvPr/>
        </p:nvSpPr>
        <p:spPr>
          <a:xfrm>
            <a:off x="939112" y="1470042"/>
            <a:ext cx="3468501" cy="2585323"/>
          </a:xfrm>
          <a:prstGeom prst="rect">
            <a:avLst/>
          </a:prstGeom>
        </p:spPr>
        <p:txBody>
          <a:bodyPr wrap="square">
            <a:spAutoFit/>
          </a:bodyPr>
          <a:lstStyle/>
          <a:p>
            <a:r>
              <a:rPr lang="en-US" dirty="0"/>
              <a:t>Brandon Banks- </a:t>
            </a:r>
          </a:p>
          <a:p>
            <a:r>
              <a:rPr lang="en-US" b="1" dirty="0">
                <a:solidFill>
                  <a:srgbClr val="0070C0"/>
                </a:solidFill>
                <a:hlinkClick r:id="rId3">
                  <a:extLst>
                    <a:ext uri="{A12FA001-AC4F-418D-AE19-62706E023703}">
                      <ahyp:hlinkClr xmlns:ahyp="http://schemas.microsoft.com/office/drawing/2018/hyperlinkcolor" val="tx"/>
                    </a:ext>
                  </a:extLst>
                </a:hlinkClick>
              </a:rPr>
              <a:t>Brandon.Banks@aecom.com</a:t>
            </a:r>
            <a:endParaRPr lang="en-US" b="1" dirty="0">
              <a:solidFill>
                <a:srgbClr val="0070C0"/>
              </a:solidFill>
            </a:endParaRPr>
          </a:p>
          <a:p>
            <a:r>
              <a:rPr lang="en-US" dirty="0"/>
              <a:t>O: 816-410-6373</a:t>
            </a:r>
          </a:p>
          <a:p>
            <a:r>
              <a:rPr lang="en-US" dirty="0"/>
              <a:t>Project Manager</a:t>
            </a:r>
          </a:p>
          <a:p>
            <a:endParaRPr lang="en-US" dirty="0"/>
          </a:p>
          <a:p>
            <a:r>
              <a:rPr lang="en-US" dirty="0"/>
              <a:t>Hayden Edwards -  </a:t>
            </a:r>
          </a:p>
          <a:p>
            <a:r>
              <a:rPr lang="en-US" b="1" u="sng" dirty="0">
                <a:solidFill>
                  <a:srgbClr val="0070C0"/>
                </a:solidFill>
              </a:rPr>
              <a:t>Hayden.Edwards@aecom.com</a:t>
            </a:r>
            <a:r>
              <a:rPr lang="en-US" dirty="0"/>
              <a:t>  </a:t>
            </a:r>
          </a:p>
          <a:p>
            <a:r>
              <a:rPr lang="en-US" dirty="0"/>
              <a:t>O: 816-360-4638 </a:t>
            </a:r>
          </a:p>
          <a:p>
            <a:r>
              <a:rPr lang="en-US" dirty="0"/>
              <a:t>Engineer</a:t>
            </a:r>
          </a:p>
        </p:txBody>
      </p:sp>
      <p:sp>
        <p:nvSpPr>
          <p:cNvPr id="4" name="Slide Number Placeholder 3">
            <a:extLst>
              <a:ext uri="{FF2B5EF4-FFF2-40B4-BE49-F238E27FC236}">
                <a16:creationId xmlns:a16="http://schemas.microsoft.com/office/drawing/2014/main" id="{923E53E6-1828-964C-8267-B61A608120BD}"/>
              </a:ext>
            </a:extLst>
          </p:cNvPr>
          <p:cNvSpPr>
            <a:spLocks noGrp="1"/>
          </p:cNvSpPr>
          <p:nvPr>
            <p:ph type="sldNum" sz="quarter" idx="12"/>
          </p:nvPr>
        </p:nvSpPr>
        <p:spPr/>
        <p:txBody>
          <a:bodyPr/>
          <a:lstStyle/>
          <a:p>
            <a:fld id="{4FAB73BC-B049-4115-A692-8D63A059BFB8}" type="slidenum">
              <a:rPr lang="en-US" smtClean="0"/>
              <a:pPr/>
              <a:t>29</a:t>
            </a:fld>
            <a:endParaRPr lang="en-US" dirty="0"/>
          </a:p>
        </p:txBody>
      </p:sp>
      <p:sp>
        <p:nvSpPr>
          <p:cNvPr id="7" name="Rectangle 6">
            <a:extLst>
              <a:ext uri="{FF2B5EF4-FFF2-40B4-BE49-F238E27FC236}">
                <a16:creationId xmlns:a16="http://schemas.microsoft.com/office/drawing/2014/main" id="{380D0F11-9FB6-40A5-9DBA-0D515E91C090}"/>
              </a:ext>
            </a:extLst>
          </p:cNvPr>
          <p:cNvSpPr/>
          <p:nvPr/>
        </p:nvSpPr>
        <p:spPr>
          <a:xfrm>
            <a:off x="4572000" y="1528802"/>
            <a:ext cx="3468501" cy="1200329"/>
          </a:xfrm>
          <a:prstGeom prst="rect">
            <a:avLst/>
          </a:prstGeom>
        </p:spPr>
        <p:txBody>
          <a:bodyPr wrap="square">
            <a:spAutoFit/>
          </a:bodyPr>
          <a:lstStyle/>
          <a:p>
            <a:r>
              <a:rPr lang="en-US" dirty="0"/>
              <a:t>Zach Matteo- </a:t>
            </a:r>
          </a:p>
          <a:p>
            <a:r>
              <a:rPr lang="en-US" b="1" dirty="0">
                <a:solidFill>
                  <a:srgbClr val="0070C0"/>
                </a:solidFill>
              </a:rPr>
              <a:t>Zach.Matteo@aecom.com</a:t>
            </a:r>
          </a:p>
          <a:p>
            <a:r>
              <a:rPr lang="en-US" dirty="0"/>
              <a:t>O: 816-410-6364</a:t>
            </a:r>
          </a:p>
          <a:p>
            <a:r>
              <a:rPr lang="en-US" dirty="0"/>
              <a:t>Engineer, P.E.</a:t>
            </a:r>
          </a:p>
        </p:txBody>
      </p:sp>
    </p:spTree>
    <p:extLst>
      <p:ext uri="{BB962C8B-B14F-4D97-AF65-F5344CB8AC3E}">
        <p14:creationId xmlns:p14="http://schemas.microsoft.com/office/powerpoint/2010/main" val="313879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0A5E-04EC-D94B-BF8F-AAD739056C46}"/>
              </a:ext>
            </a:extLst>
          </p:cNvPr>
          <p:cNvSpPr>
            <a:spLocks noGrp="1"/>
          </p:cNvSpPr>
          <p:nvPr>
            <p:ph type="title"/>
          </p:nvPr>
        </p:nvSpPr>
        <p:spPr>
          <a:xfrm>
            <a:off x="609601" y="161544"/>
            <a:ext cx="6347713" cy="1320800"/>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Rules of the Road</a:t>
            </a:r>
          </a:p>
        </p:txBody>
      </p:sp>
      <p:sp>
        <p:nvSpPr>
          <p:cNvPr id="3" name="Content Placeholder 2">
            <a:extLst>
              <a:ext uri="{FF2B5EF4-FFF2-40B4-BE49-F238E27FC236}">
                <a16:creationId xmlns:a16="http://schemas.microsoft.com/office/drawing/2014/main" id="{E84CFA56-2AF0-8D45-82B0-597E5C3BE5DA}"/>
              </a:ext>
            </a:extLst>
          </p:cNvPr>
          <p:cNvSpPr>
            <a:spLocks noGrp="1"/>
          </p:cNvSpPr>
          <p:nvPr>
            <p:ph idx="1"/>
          </p:nvPr>
        </p:nvSpPr>
        <p:spPr>
          <a:xfrm>
            <a:off x="609599" y="1406117"/>
            <a:ext cx="6767385" cy="4045765"/>
          </a:xfrm>
        </p:spPr>
        <p:txBody>
          <a:bodyPr>
            <a:noAutofit/>
          </a:bodyPr>
          <a:lstStyle/>
          <a:p>
            <a:pPr marL="342900" lvl="1" indent="-342900"/>
            <a:r>
              <a:rPr lang="en-US" sz="1700" dirty="0">
                <a:solidFill>
                  <a:schemeClr val="tx1"/>
                </a:solidFill>
              </a:rPr>
              <a:t>Attendees will be muted during the presentation, to help eliminate background noise.</a:t>
            </a:r>
          </a:p>
          <a:p>
            <a:pPr marL="342900" lvl="1" indent="-342900"/>
            <a:endParaRPr lang="en-US" sz="1700" dirty="0">
              <a:solidFill>
                <a:schemeClr val="tx1"/>
              </a:solidFill>
            </a:endParaRPr>
          </a:p>
          <a:p>
            <a:pPr marL="342900" lvl="1" indent="-342900"/>
            <a:r>
              <a:rPr lang="en-US" sz="1700" dirty="0">
                <a:solidFill>
                  <a:schemeClr val="tx1"/>
                </a:solidFill>
              </a:rPr>
              <a:t>Check out the chat to ask questions during the presentation!  Or feel free to “raise your hand.”  We will pause for questions at various stopping points and and have several poll questions.</a:t>
            </a:r>
          </a:p>
          <a:p>
            <a:pPr marL="0" lvl="1" indent="0">
              <a:buNone/>
            </a:pPr>
            <a:endParaRPr lang="en-US" sz="1700" dirty="0">
              <a:solidFill>
                <a:schemeClr val="tx1"/>
              </a:solidFill>
            </a:endParaRPr>
          </a:p>
          <a:p>
            <a:pPr marL="342900" lvl="1" indent="-342900"/>
            <a:r>
              <a:rPr lang="en-US" sz="1700" dirty="0">
                <a:solidFill>
                  <a:schemeClr val="tx1"/>
                </a:solidFill>
              </a:rPr>
              <a:t>If you want to share your video, please do!</a:t>
            </a:r>
            <a:br>
              <a:rPr lang="en-US" sz="1700" dirty="0">
                <a:solidFill>
                  <a:schemeClr val="tx1"/>
                </a:solidFill>
              </a:rPr>
            </a:br>
            <a:endParaRPr lang="en-US" sz="1700" dirty="0">
              <a:solidFill>
                <a:schemeClr val="tx1"/>
              </a:solidFill>
            </a:endParaRPr>
          </a:p>
          <a:p>
            <a:pPr marL="342900" lvl="1" indent="-342900"/>
            <a:r>
              <a:rPr lang="en-US" sz="1700" dirty="0">
                <a:solidFill>
                  <a:schemeClr val="tx1"/>
                </a:solidFill>
              </a:rPr>
              <a:t>For technical difficulties: send a private chat to Joanna Rohlf; or email </a:t>
            </a:r>
            <a:r>
              <a:rPr lang="en-US" sz="1700" dirty="0">
                <a:solidFill>
                  <a:schemeClr val="tx1"/>
                </a:solidFill>
                <a:hlinkClick r:id="rId3"/>
              </a:rPr>
              <a:t>Joanna.Rohlf@ks.gov</a:t>
            </a:r>
            <a:r>
              <a:rPr lang="en-US" sz="1700" dirty="0">
                <a:solidFill>
                  <a:schemeClr val="tx1"/>
                </a:solidFill>
              </a:rPr>
              <a:t> </a:t>
            </a:r>
            <a:br>
              <a:rPr lang="en-US" sz="1700" dirty="0">
                <a:solidFill>
                  <a:schemeClr val="tx1"/>
                </a:solidFill>
              </a:rPr>
            </a:br>
            <a:endParaRPr lang="en-US" sz="1700" dirty="0">
              <a:solidFill>
                <a:schemeClr val="tx1"/>
              </a:solidFill>
            </a:endParaRPr>
          </a:p>
          <a:p>
            <a:r>
              <a:rPr lang="en-US" sz="1700" dirty="0">
                <a:solidFill>
                  <a:schemeClr val="tx1"/>
                </a:solidFill>
              </a:rPr>
              <a:t>We’ll be recording this webinar for those who aren’t able to attend today.</a:t>
            </a:r>
          </a:p>
        </p:txBody>
      </p:sp>
      <p:sp>
        <p:nvSpPr>
          <p:cNvPr id="5" name="Slide Number Placeholder 4">
            <a:extLst>
              <a:ext uri="{FF2B5EF4-FFF2-40B4-BE49-F238E27FC236}">
                <a16:creationId xmlns:a16="http://schemas.microsoft.com/office/drawing/2014/main" id="{F9B68D84-B3FB-714F-A1E9-262654F24141}"/>
              </a:ext>
            </a:extLst>
          </p:cNvPr>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404176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71823B-69C3-4809-BBD1-C0388D2A8132}"/>
              </a:ext>
            </a:extLst>
          </p:cNvPr>
          <p:cNvPicPr>
            <a:picLocks noChangeAspect="1"/>
          </p:cNvPicPr>
          <p:nvPr/>
        </p:nvPicPr>
        <p:blipFill rotWithShape="1">
          <a:blip r:embed="rId3"/>
          <a:srcRect l="3497" t="21918" r="15906"/>
          <a:stretch/>
        </p:blipFill>
        <p:spPr>
          <a:xfrm>
            <a:off x="4361435" y="768756"/>
            <a:ext cx="4782565" cy="3190631"/>
          </a:xfrm>
          <a:prstGeom prst="rect">
            <a:avLst/>
          </a:prstGeom>
        </p:spPr>
      </p:pic>
      <p:sp>
        <p:nvSpPr>
          <p:cNvPr id="2" name="Title 1">
            <a:extLst>
              <a:ext uri="{FF2B5EF4-FFF2-40B4-BE49-F238E27FC236}">
                <a16:creationId xmlns:a16="http://schemas.microsoft.com/office/drawing/2014/main" id="{5D117D2D-F127-544E-A1DB-5834FF8708E8}"/>
              </a:ext>
            </a:extLst>
          </p:cNvPr>
          <p:cNvSpPr>
            <a:spLocks noGrp="1"/>
          </p:cNvSpPr>
          <p:nvPr>
            <p:ph type="ctrTitle"/>
          </p:nvPr>
        </p:nvSpPr>
        <p:spPr>
          <a:xfrm>
            <a:off x="3254231" y="5930789"/>
            <a:ext cx="5826719" cy="927211"/>
          </a:xfrm>
        </p:spPr>
        <p:txBody>
          <a:bodyPr/>
          <a:lstStyle/>
          <a:p>
            <a:r>
              <a:rPr lang="en-US" dirty="0">
                <a:solidFill>
                  <a:schemeClr val="accent2">
                    <a:lumMod val="50000"/>
                  </a:schemeClr>
                </a:solidFill>
              </a:rPr>
              <a:t>Intros</a:t>
            </a:r>
          </a:p>
        </p:txBody>
      </p:sp>
      <p:sp>
        <p:nvSpPr>
          <p:cNvPr id="4" name="Rectangle 3">
            <a:extLst>
              <a:ext uri="{FF2B5EF4-FFF2-40B4-BE49-F238E27FC236}">
                <a16:creationId xmlns:a16="http://schemas.microsoft.com/office/drawing/2014/main" id="{347EF249-A009-4083-9D18-E8C82A65578A}"/>
              </a:ext>
            </a:extLst>
          </p:cNvPr>
          <p:cNvSpPr/>
          <p:nvPr/>
        </p:nvSpPr>
        <p:spPr>
          <a:xfrm>
            <a:off x="790832" y="1100177"/>
            <a:ext cx="4210448" cy="3190631"/>
          </a:xfrm>
          <a:prstGeom prst="rect">
            <a:avLst/>
          </a:prstGeom>
        </p:spPr>
        <p:txBody>
          <a:bodyPr wrap="square">
            <a:spAutoFit/>
          </a:bodyPr>
          <a:lstStyle/>
          <a:p>
            <a:r>
              <a:rPr lang="en-US" dirty="0"/>
              <a:t>Tara Lanzrath, CFM – </a:t>
            </a:r>
          </a:p>
          <a:p>
            <a:r>
              <a:rPr lang="en-US" dirty="0"/>
              <a:t>Floodplain Mapping Coordinator</a:t>
            </a:r>
            <a:br>
              <a:rPr lang="en-US" dirty="0"/>
            </a:br>
            <a:endParaRPr lang="en-US" dirty="0"/>
          </a:p>
          <a:p>
            <a:r>
              <a:rPr lang="en-US" dirty="0"/>
              <a:t>Joanna Rohlf, CFM – </a:t>
            </a:r>
          </a:p>
          <a:p>
            <a:r>
              <a:rPr lang="en-US" dirty="0"/>
              <a:t>Floodplain Mapping Specialist</a:t>
            </a:r>
            <a:br>
              <a:rPr lang="en-US" dirty="0"/>
            </a:br>
            <a:endParaRPr lang="en-US" dirty="0"/>
          </a:p>
          <a:p>
            <a:r>
              <a:rPr lang="en-US" dirty="0"/>
              <a:t>William Pace, CFM – </a:t>
            </a:r>
          </a:p>
          <a:p>
            <a:r>
              <a:rPr lang="en-US" dirty="0"/>
              <a:t>Floodplain Mapping Specialist</a:t>
            </a:r>
            <a:br>
              <a:rPr lang="en-US" dirty="0"/>
            </a:br>
            <a:endParaRPr lang="en-US" dirty="0"/>
          </a:p>
          <a:p>
            <a:r>
              <a:rPr lang="en-US" dirty="0"/>
              <a:t>Steve Samuelson, CFM – </a:t>
            </a:r>
          </a:p>
          <a:p>
            <a:r>
              <a:rPr lang="en-US" dirty="0"/>
              <a:t>State NFIP Coordinator</a:t>
            </a:r>
          </a:p>
        </p:txBody>
      </p:sp>
      <p:sp>
        <p:nvSpPr>
          <p:cNvPr id="6" name="TextBox 5">
            <a:extLst>
              <a:ext uri="{FF2B5EF4-FFF2-40B4-BE49-F238E27FC236}">
                <a16:creationId xmlns:a16="http://schemas.microsoft.com/office/drawing/2014/main" id="{32F26BDF-71BF-463B-A4DC-C13916FE794A}"/>
              </a:ext>
            </a:extLst>
          </p:cNvPr>
          <p:cNvSpPr txBox="1"/>
          <p:nvPr/>
        </p:nvSpPr>
        <p:spPr>
          <a:xfrm>
            <a:off x="798655" y="233204"/>
            <a:ext cx="2970156" cy="830997"/>
          </a:xfrm>
          <a:prstGeom prst="rect">
            <a:avLst/>
          </a:prstGeom>
          <a:noFill/>
        </p:spPr>
        <p:txBody>
          <a:bodyPr wrap="square" rtlCol="0">
            <a:spAutoFit/>
          </a:bodyPr>
          <a:lstStyle/>
          <a:p>
            <a:r>
              <a:rPr lang="en-US" sz="2400" b="1" dirty="0"/>
              <a:t>Kansas Department of Agriculture </a:t>
            </a:r>
          </a:p>
        </p:txBody>
      </p:sp>
      <p:sp>
        <p:nvSpPr>
          <p:cNvPr id="7" name="TextBox 6">
            <a:extLst>
              <a:ext uri="{FF2B5EF4-FFF2-40B4-BE49-F238E27FC236}">
                <a16:creationId xmlns:a16="http://schemas.microsoft.com/office/drawing/2014/main" id="{EE2896BB-C201-45F2-A7B9-8F3687CE5646}"/>
              </a:ext>
            </a:extLst>
          </p:cNvPr>
          <p:cNvSpPr txBox="1"/>
          <p:nvPr/>
        </p:nvSpPr>
        <p:spPr>
          <a:xfrm>
            <a:off x="798655" y="4733581"/>
            <a:ext cx="3593035" cy="923330"/>
          </a:xfrm>
          <a:prstGeom prst="rect">
            <a:avLst/>
          </a:prstGeom>
          <a:noFill/>
        </p:spPr>
        <p:txBody>
          <a:bodyPr wrap="none" rtlCol="0">
            <a:spAutoFit/>
          </a:bodyPr>
          <a:lstStyle/>
          <a:p>
            <a:r>
              <a:rPr lang="en-US" dirty="0"/>
              <a:t>Brandon Banks – Project Manager</a:t>
            </a:r>
          </a:p>
          <a:p>
            <a:r>
              <a:rPr lang="en-US" dirty="0"/>
              <a:t>Zach Matteo– Engineer, P.E.</a:t>
            </a:r>
          </a:p>
          <a:p>
            <a:r>
              <a:rPr lang="en-US" dirty="0"/>
              <a:t>Hayden Edwards - Engineer</a:t>
            </a:r>
          </a:p>
        </p:txBody>
      </p:sp>
      <p:sp>
        <p:nvSpPr>
          <p:cNvPr id="8" name="TextBox 7">
            <a:extLst>
              <a:ext uri="{FF2B5EF4-FFF2-40B4-BE49-F238E27FC236}">
                <a16:creationId xmlns:a16="http://schemas.microsoft.com/office/drawing/2014/main" id="{E65DB52A-4549-4CB0-8FA5-601E8572DEBA}"/>
              </a:ext>
            </a:extLst>
          </p:cNvPr>
          <p:cNvSpPr txBox="1"/>
          <p:nvPr/>
        </p:nvSpPr>
        <p:spPr>
          <a:xfrm>
            <a:off x="798655" y="4354212"/>
            <a:ext cx="4660635" cy="461665"/>
          </a:xfrm>
          <a:prstGeom prst="rect">
            <a:avLst/>
          </a:prstGeom>
          <a:noFill/>
        </p:spPr>
        <p:txBody>
          <a:bodyPr wrap="none" rtlCol="0">
            <a:spAutoFit/>
          </a:bodyPr>
          <a:lstStyle/>
          <a:p>
            <a:r>
              <a:rPr lang="en-US" sz="2400" b="1" dirty="0"/>
              <a:t>AECOM Technical Services, Inc.</a:t>
            </a:r>
          </a:p>
        </p:txBody>
      </p:sp>
      <p:sp>
        <p:nvSpPr>
          <p:cNvPr id="5" name="Slide Number Placeholder 4">
            <a:extLst>
              <a:ext uri="{FF2B5EF4-FFF2-40B4-BE49-F238E27FC236}">
                <a16:creationId xmlns:a16="http://schemas.microsoft.com/office/drawing/2014/main" id="{7F7077B5-6875-A444-B31B-FABCAF3FE908}"/>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1864469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clouds in the sky&#10;&#10;Description automatically generated">
            <a:extLst>
              <a:ext uri="{FF2B5EF4-FFF2-40B4-BE49-F238E27FC236}">
                <a16:creationId xmlns:a16="http://schemas.microsoft.com/office/drawing/2014/main" id="{70F36699-533E-5042-A63E-407BAB0F5CE5}"/>
              </a:ext>
            </a:extLst>
          </p:cNvPr>
          <p:cNvPicPr>
            <a:picLocks noChangeAspect="1"/>
          </p:cNvPicPr>
          <p:nvPr/>
        </p:nvPicPr>
        <p:blipFill>
          <a:blip r:embed="rId3"/>
          <a:stretch>
            <a:fillRect/>
          </a:stretch>
        </p:blipFill>
        <p:spPr>
          <a:xfrm>
            <a:off x="0" y="0"/>
            <a:ext cx="9141618" cy="6858000"/>
          </a:xfrm>
          <a:prstGeom prst="rect">
            <a:avLst/>
          </a:prstGeom>
        </p:spPr>
      </p:pic>
      <p:sp>
        <p:nvSpPr>
          <p:cNvPr id="4" name="Title 3">
            <a:extLst>
              <a:ext uri="{FF2B5EF4-FFF2-40B4-BE49-F238E27FC236}">
                <a16:creationId xmlns:a16="http://schemas.microsoft.com/office/drawing/2014/main" id="{CD38D51C-CD66-D047-B5FC-BB401778D64D}"/>
              </a:ext>
            </a:extLst>
          </p:cNvPr>
          <p:cNvSpPr>
            <a:spLocks noGrp="1"/>
          </p:cNvSpPr>
          <p:nvPr>
            <p:ph type="title" idx="4294967295"/>
          </p:nvPr>
        </p:nvSpPr>
        <p:spPr>
          <a:xfrm>
            <a:off x="0" y="4758515"/>
            <a:ext cx="5824538" cy="1646237"/>
          </a:xfrm>
        </p:spPr>
        <p:txBody>
          <a:bodyPr vert="horz" lIns="91440" tIns="45720" rIns="91440" bIns="45720" rtlCol="0" anchor="b">
            <a:normAutofit/>
          </a:bodyPr>
          <a:lstStyle/>
          <a:p>
            <a:pPr algn="r">
              <a:lnSpc>
                <a:spcPct val="90000"/>
              </a:lnSpc>
            </a:pPr>
            <a:r>
              <a:rPr lang="en-US" sz="2200" dirty="0"/>
              <a:t>Over the past 30 years, flooding has been more dangerous in the U.S. than any other weather-related problem. To minimize flood damage, we have to first understand where the risk is.</a:t>
            </a:r>
          </a:p>
        </p:txBody>
      </p:sp>
      <p:sp>
        <p:nvSpPr>
          <p:cNvPr id="5" name="Slide Number Placeholder 4">
            <a:extLst>
              <a:ext uri="{FF2B5EF4-FFF2-40B4-BE49-F238E27FC236}">
                <a16:creationId xmlns:a16="http://schemas.microsoft.com/office/drawing/2014/main" id="{9584D115-2D5F-D848-A4A4-DD3300EDD17A}"/>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3548167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828DE4-E90B-4F20-9FF3-69AF095B2BBC}"/>
              </a:ext>
            </a:extLst>
          </p:cNvPr>
          <p:cNvSpPr txBox="1">
            <a:spLocks/>
          </p:cNvSpPr>
          <p:nvPr/>
        </p:nvSpPr>
        <p:spPr>
          <a:xfrm>
            <a:off x="325556" y="455070"/>
            <a:ext cx="3871618" cy="784607"/>
          </a:xfrm>
          <a:prstGeom prst="rect">
            <a:avLst/>
          </a:prstGeom>
        </p:spPr>
        <p:txBody>
          <a:bodyPr vert="horz" lIns="68580" tIns="34290" rIns="68580" bIns="34290" rtlCol="0" anchor="ctr">
            <a:normAutofit/>
          </a:bodyPr>
          <a:lstStyle>
            <a:lvl1pPr defTabSz="914400">
              <a:lnSpc>
                <a:spcPct val="90000"/>
              </a:lnSpc>
              <a:spcBef>
                <a:spcPct val="0"/>
              </a:spcBef>
              <a:buNone/>
              <a:defRPr sz="3800" b="1" spc="-60">
                <a:ln w="9525" cmpd="sng">
                  <a:noFill/>
                </a:ln>
                <a:solidFill>
                  <a:schemeClr val="accent2">
                    <a:lumMod val="7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Today’s Goals</a:t>
            </a:r>
          </a:p>
        </p:txBody>
      </p:sp>
      <p:sp>
        <p:nvSpPr>
          <p:cNvPr id="6" name="Content Placeholder 2">
            <a:extLst>
              <a:ext uri="{FF2B5EF4-FFF2-40B4-BE49-F238E27FC236}">
                <a16:creationId xmlns:a16="http://schemas.microsoft.com/office/drawing/2014/main" id="{1AA5D451-E318-49C8-AD50-BA39B2C857D6}"/>
              </a:ext>
            </a:extLst>
          </p:cNvPr>
          <p:cNvSpPr txBox="1">
            <a:spLocks/>
          </p:cNvSpPr>
          <p:nvPr/>
        </p:nvSpPr>
        <p:spPr>
          <a:xfrm>
            <a:off x="604800" y="1449048"/>
            <a:ext cx="6897600" cy="511634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t>Give an overview of the scope of the Technical Assistance project</a:t>
            </a:r>
          </a:p>
          <a:p>
            <a:r>
              <a:rPr lang="en-US" sz="2800" dirty="0"/>
              <a:t>Understand the current flooding problem</a:t>
            </a:r>
          </a:p>
          <a:p>
            <a:r>
              <a:rPr lang="en-US" sz="2800" dirty="0"/>
              <a:t>Collect relevant Data/Input from the community</a:t>
            </a:r>
            <a:endParaRPr lang="en-US" sz="2800" dirty="0">
              <a:solidFill>
                <a:srgbClr val="FF0000"/>
              </a:solidFill>
            </a:endParaRPr>
          </a:p>
          <a:p>
            <a:r>
              <a:rPr lang="en-US" sz="2800" dirty="0"/>
              <a:t>Discuss possible mitigation scenarios to relieve flood risk</a:t>
            </a:r>
          </a:p>
          <a:p>
            <a:r>
              <a:rPr lang="en-US" sz="2600" dirty="0"/>
              <a:t>Discuss Final Products and Path Forward</a:t>
            </a:r>
          </a:p>
          <a:p>
            <a:r>
              <a:rPr lang="en-US" sz="2600" b="1" dirty="0"/>
              <a:t>OPEN DISCUSSION</a:t>
            </a:r>
          </a:p>
          <a:p>
            <a:pPr marL="0" indent="0">
              <a:buFont typeface="Wingdings 3" charset="2"/>
              <a:buNone/>
            </a:pPr>
            <a:r>
              <a:rPr lang="en-US" sz="2600" dirty="0"/>
              <a:t>	</a:t>
            </a:r>
          </a:p>
          <a:p>
            <a:pPr lvl="1"/>
            <a:endParaRPr lang="en-US" dirty="0"/>
          </a:p>
        </p:txBody>
      </p:sp>
    </p:spTree>
    <p:extLst>
      <p:ext uri="{BB962C8B-B14F-4D97-AF65-F5344CB8AC3E}">
        <p14:creationId xmlns:p14="http://schemas.microsoft.com/office/powerpoint/2010/main" val="121086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clouds in the sky&#10;&#10;Description automatically generated">
            <a:extLst>
              <a:ext uri="{FF2B5EF4-FFF2-40B4-BE49-F238E27FC236}">
                <a16:creationId xmlns:a16="http://schemas.microsoft.com/office/drawing/2014/main" id="{F2D92F13-E644-9C43-8025-DC061C66E721}"/>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FF39DED-C8F1-224E-829D-20999C7FA770}"/>
              </a:ext>
            </a:extLst>
          </p:cNvPr>
          <p:cNvSpPr>
            <a:spLocks noGrp="1"/>
          </p:cNvSpPr>
          <p:nvPr>
            <p:ph type="ctrTitle" idx="4294967295"/>
          </p:nvPr>
        </p:nvSpPr>
        <p:spPr>
          <a:xfrm>
            <a:off x="6183039" y="4141289"/>
            <a:ext cx="2563318" cy="1646237"/>
          </a:xfrm>
        </p:spPr>
        <p:txBody>
          <a:bodyPr>
            <a:normAutofit/>
          </a:bodyPr>
          <a:lstStyle/>
          <a:p>
            <a:r>
              <a:rPr lang="en-US" dirty="0"/>
              <a:t>Overview</a:t>
            </a:r>
          </a:p>
        </p:txBody>
      </p:sp>
      <p:sp>
        <p:nvSpPr>
          <p:cNvPr id="4" name="Slide Number Placeholder 3">
            <a:extLst>
              <a:ext uri="{FF2B5EF4-FFF2-40B4-BE49-F238E27FC236}">
                <a16:creationId xmlns:a16="http://schemas.microsoft.com/office/drawing/2014/main" id="{BF0A38B7-5336-4642-A396-147B5C75450B}"/>
              </a:ext>
            </a:extLst>
          </p:cNvPr>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44697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3" y="401536"/>
            <a:ext cx="6486852" cy="745659"/>
          </a:xfrm>
        </p:spPr>
        <p:txBody>
          <a:bodyPr vert="horz" lIns="68580" tIns="34290" rIns="68580" bIns="34290" rtlCol="0" anchor="ctr">
            <a:normAutofit/>
          </a:bodyPr>
          <a:lstStyle/>
          <a:p>
            <a:pPr defTabSz="914400">
              <a:lnSpc>
                <a:spcPct val="90000"/>
              </a:lnSpc>
            </a:pPr>
            <a:r>
              <a:rPr lang="en-US" sz="3800" b="1" spc="-60" dirty="0">
                <a:ln w="9525" cmpd="sng">
                  <a:noFill/>
                </a:ln>
                <a:solidFill>
                  <a:schemeClr val="accent2">
                    <a:lumMod val="75000"/>
                  </a:schemeClr>
                </a:solidFill>
              </a:rPr>
              <a:t>Overview of Project Scope</a:t>
            </a:r>
          </a:p>
        </p:txBody>
      </p:sp>
      <p:sp>
        <p:nvSpPr>
          <p:cNvPr id="3" name="Content Placeholder 2"/>
          <p:cNvSpPr>
            <a:spLocks noGrp="1"/>
          </p:cNvSpPr>
          <p:nvPr>
            <p:ph idx="1"/>
          </p:nvPr>
        </p:nvSpPr>
        <p:spPr>
          <a:xfrm>
            <a:off x="584929" y="1529285"/>
            <a:ext cx="6787936" cy="5158683"/>
          </a:xfrm>
        </p:spPr>
        <p:txBody>
          <a:bodyPr>
            <a:noAutofit/>
          </a:bodyPr>
          <a:lstStyle/>
          <a:p>
            <a:r>
              <a:rPr lang="en-US" sz="2400" dirty="0">
                <a:solidFill>
                  <a:schemeClr val="tx2">
                    <a:lumMod val="75000"/>
                  </a:schemeClr>
                </a:solidFill>
              </a:rPr>
              <a:t>To develop a series of engineering model runs to determine the best course of action to alleviate flooding within the city.</a:t>
            </a:r>
          </a:p>
          <a:p>
            <a:r>
              <a:rPr lang="en-US" sz="2400" dirty="0">
                <a:solidFill>
                  <a:schemeClr val="tx2">
                    <a:lumMod val="75000"/>
                  </a:schemeClr>
                </a:solidFill>
              </a:rPr>
              <a:t>Possible flood mitigation scenarios could include levees, culvert improvements, channelization, detention ponds</a:t>
            </a:r>
          </a:p>
          <a:p>
            <a:r>
              <a:rPr lang="en-US" sz="2400" dirty="0">
                <a:solidFill>
                  <a:schemeClr val="tx2">
                    <a:lumMod val="75000"/>
                  </a:schemeClr>
                </a:solidFill>
              </a:rPr>
              <a:t>Provide Sun City with the results of the engineering analyses and estimated design/build costs for each scenario.</a:t>
            </a:r>
            <a:endParaRPr lang="en-US" sz="2000" dirty="0">
              <a:solidFill>
                <a:schemeClr val="tx2">
                  <a:lumMod val="75000"/>
                </a:schemeClr>
              </a:solidFill>
            </a:endParaRPr>
          </a:p>
        </p:txBody>
      </p:sp>
    </p:spTree>
    <p:extLst>
      <p:ext uri="{BB962C8B-B14F-4D97-AF65-F5344CB8AC3E}">
        <p14:creationId xmlns:p14="http://schemas.microsoft.com/office/powerpoint/2010/main" val="2969511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51"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2" name="Straight Connector 51">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Isosceles Triangle 55">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2" name="Rectangle 61">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4" name="Group 63">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5" name="Straight Connector 64">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67"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68">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5F250B2-D905-2F44-B470-1E3A2A8A6E7B}"/>
              </a:ext>
            </a:extLst>
          </p:cNvPr>
          <p:cNvSpPr>
            <a:spLocks noGrp="1"/>
          </p:cNvSpPr>
          <p:nvPr>
            <p:ph type="title"/>
          </p:nvPr>
        </p:nvSpPr>
        <p:spPr>
          <a:xfrm>
            <a:off x="1115896" y="3048000"/>
            <a:ext cx="5825202" cy="1646302"/>
          </a:xfrm>
        </p:spPr>
        <p:txBody>
          <a:bodyPr vert="horz" lIns="91440" tIns="45720" rIns="91440" bIns="45720" rtlCol="0" anchor="b">
            <a:normAutofit/>
          </a:bodyPr>
          <a:lstStyle/>
          <a:p>
            <a:pPr algn="r">
              <a:lnSpc>
                <a:spcPct val="90000"/>
              </a:lnSpc>
            </a:pPr>
            <a:r>
              <a:rPr lang="en-US" sz="4600" dirty="0"/>
              <a:t>Flood Risk Discussion</a:t>
            </a:r>
            <a:endParaRPr lang="en-US" sz="4600" i="1" dirty="0"/>
          </a:p>
        </p:txBody>
      </p:sp>
      <p:pic>
        <p:nvPicPr>
          <p:cNvPr id="16" name="Graphic 15" descr="Chat">
            <a:extLst>
              <a:ext uri="{FF2B5EF4-FFF2-40B4-BE49-F238E27FC236}">
                <a16:creationId xmlns:a16="http://schemas.microsoft.com/office/drawing/2014/main" id="{B0C0AAE3-21BC-4004-B897-5F2BD636D5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030" y="1284287"/>
            <a:ext cx="1892300" cy="1892300"/>
          </a:xfrm>
          <a:prstGeom prst="rect">
            <a:avLst/>
          </a:prstGeom>
        </p:spPr>
      </p:pic>
      <p:sp>
        <p:nvSpPr>
          <p:cNvPr id="4" name="Slide Number Placeholder 3">
            <a:extLst>
              <a:ext uri="{FF2B5EF4-FFF2-40B4-BE49-F238E27FC236}">
                <a16:creationId xmlns:a16="http://schemas.microsoft.com/office/drawing/2014/main" id="{CEF3F7EC-7C2C-2E49-BC71-4091B7F218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19702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AECOM_2017">
  <a:themeElements>
    <a:clrScheme name="AECOM 1">
      <a:dk1>
        <a:srgbClr val="000000"/>
      </a:dk1>
      <a:lt1>
        <a:srgbClr val="FFFFFF"/>
      </a:lt1>
      <a:dk2>
        <a:srgbClr val="323E48"/>
      </a:dk2>
      <a:lt2>
        <a:srgbClr val="E7E6E6"/>
      </a:lt2>
      <a:accent1>
        <a:srgbClr val="00B5E2"/>
      </a:accent1>
      <a:accent2>
        <a:srgbClr val="FFE512"/>
      </a:accent2>
      <a:accent3>
        <a:srgbClr val="8C8279"/>
      </a:accent3>
      <a:accent4>
        <a:srgbClr val="F68B1F"/>
      </a:accent4>
      <a:accent5>
        <a:srgbClr val="83BD00"/>
      </a:accent5>
      <a:accent6>
        <a:srgbClr val="9E007E"/>
      </a:accent6>
      <a:hlink>
        <a:srgbClr val="00B5E2"/>
      </a:hlink>
      <a:folHlink>
        <a:srgbClr val="9E007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 PowerPoint Template Arial" id="{061CA1C1-6CE1-E545-97DE-742035679590}" vid="{022EDF97-7564-9245-9F87-F9FB2BD32C0A}"/>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14831</TotalTime>
  <Words>940</Words>
  <Application>Microsoft Office PowerPoint</Application>
  <PresentationFormat>On-screen Show (4:3)</PresentationFormat>
  <Paragraphs>185</Paragraphs>
  <Slides>29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.AppleSystemUIFont</vt:lpstr>
      <vt:lpstr>Arial</vt:lpstr>
      <vt:lpstr>Calibri</vt:lpstr>
      <vt:lpstr>Courier New</vt:lpstr>
      <vt:lpstr>Trebuchet MS</vt:lpstr>
      <vt:lpstr>Wingdings 3</vt:lpstr>
      <vt:lpstr>Facet</vt:lpstr>
      <vt:lpstr>AECOM_2017</vt:lpstr>
      <vt:lpstr>1_Facet</vt:lpstr>
      <vt:lpstr>Sun City Technical Assistance</vt:lpstr>
      <vt:lpstr>PowerPoint Presentation</vt:lpstr>
      <vt:lpstr>Rules of the Road</vt:lpstr>
      <vt:lpstr>Intros</vt:lpstr>
      <vt:lpstr>Over the past 30 years, flooding has been more dangerous in the U.S. than any other weather-related problem. To minimize flood damage, we have to first understand where the risk is.</vt:lpstr>
      <vt:lpstr>PowerPoint Presentation</vt:lpstr>
      <vt:lpstr>Overview</vt:lpstr>
      <vt:lpstr>Overview of Project Scope</vt:lpstr>
      <vt:lpstr>Flood Risk Discussion</vt:lpstr>
      <vt:lpstr>Current Flood Risk</vt:lpstr>
      <vt:lpstr>Current Flood Risk</vt:lpstr>
      <vt:lpstr>Current Flood Risk</vt:lpstr>
      <vt:lpstr>Current Flood Risk</vt:lpstr>
      <vt:lpstr>Current Flood Risk</vt:lpstr>
      <vt:lpstr>Current Flood Risk</vt:lpstr>
      <vt:lpstr>Current Flood Risk</vt:lpstr>
      <vt:lpstr>Current Flood Risk</vt:lpstr>
      <vt:lpstr>Data Collection</vt:lpstr>
      <vt:lpstr>Flood Mitigation Discussion</vt:lpstr>
      <vt:lpstr>Possible Flood Mitigation Actions</vt:lpstr>
      <vt:lpstr>Possible Flood Mitigation Actions</vt:lpstr>
      <vt:lpstr>Possible Flood Mitigation Actions</vt:lpstr>
      <vt:lpstr>Possible Flood Mitigation Actions</vt:lpstr>
      <vt:lpstr>Final Products</vt:lpstr>
      <vt:lpstr>Final Products</vt:lpstr>
      <vt:lpstr>Goals</vt:lpstr>
      <vt:lpstr>Path Forward</vt:lpstr>
      <vt:lpstr> KDA - Contact Information</vt:lpstr>
      <vt:lpstr>  AECOM -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County Paper Inventory Reduction (PIR) Project  Kickoff Meeting</dc:title>
  <dc:creator>Rohlf, Joanna  [KDA]</dc:creator>
  <cp:lastModifiedBy>Edwards, Hayden H.</cp:lastModifiedBy>
  <cp:revision>362</cp:revision>
  <dcterms:created xsi:type="dcterms:W3CDTF">2018-11-07T20:40:51Z</dcterms:created>
  <dcterms:modified xsi:type="dcterms:W3CDTF">2020-06-08T20:21:04Z</dcterms:modified>
</cp:coreProperties>
</file>